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79" r:id="rId3"/>
    <p:sldId id="265" r:id="rId4"/>
    <p:sldId id="281" r:id="rId5"/>
    <p:sldId id="271" r:id="rId6"/>
    <p:sldId id="27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FBBDB7"/>
    <a:srgbClr val="FDE2DF"/>
    <a:srgbClr val="FF9999"/>
    <a:srgbClr val="FF7C80"/>
    <a:srgbClr val="FF9933"/>
    <a:srgbClr val="EB9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 autoAdjust="0"/>
  </p:normalViewPr>
  <p:slideViewPr>
    <p:cSldViewPr snapToGrid="0">
      <p:cViewPr>
        <p:scale>
          <a:sx n="122" d="100"/>
          <a:sy n="122" d="100"/>
        </p:scale>
        <p:origin x="-96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76EC2-71DC-437A-8FD9-99E4C59CB20A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B5967-8642-4E53-BDEC-3C58409F94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176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1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1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78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" y="2"/>
            <a:ext cx="12180302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-13641"/>
            <a:ext cx="12204000" cy="691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14" dirty="0"/>
          </a:p>
        </p:txBody>
      </p:sp>
      <p:sp>
        <p:nvSpPr>
          <p:cNvPr id="6" name="Freeform 29"/>
          <p:cNvSpPr>
            <a:spLocks noEditPoints="1"/>
          </p:cNvSpPr>
          <p:nvPr userDrawn="1"/>
        </p:nvSpPr>
        <p:spPr bwMode="auto">
          <a:xfrm>
            <a:off x="348966" y="294254"/>
            <a:ext cx="522458" cy="522458"/>
          </a:xfrm>
          <a:custGeom>
            <a:avLst/>
            <a:gdLst>
              <a:gd name="T0" fmla="*/ 670 w 3426"/>
              <a:gd name="T1" fmla="*/ 62 h 3423"/>
              <a:gd name="T2" fmla="*/ 299 w 3426"/>
              <a:gd name="T3" fmla="*/ 299 h 3423"/>
              <a:gd name="T4" fmla="*/ 62 w 3426"/>
              <a:gd name="T5" fmla="*/ 668 h 3423"/>
              <a:gd name="T6" fmla="*/ 1 w 3426"/>
              <a:gd name="T7" fmla="*/ 2457 h 3423"/>
              <a:gd name="T8" fmla="*/ 124 w 3426"/>
              <a:gd name="T9" fmla="*/ 2890 h 3423"/>
              <a:gd name="T10" fmla="*/ 410 w 3426"/>
              <a:gd name="T11" fmla="*/ 3221 h 3423"/>
              <a:gd name="T12" fmla="*/ 815 w 3426"/>
              <a:gd name="T13" fmla="*/ 3403 h 3423"/>
              <a:gd name="T14" fmla="*/ 2612 w 3426"/>
              <a:gd name="T15" fmla="*/ 3403 h 3423"/>
              <a:gd name="T16" fmla="*/ 3016 w 3426"/>
              <a:gd name="T17" fmla="*/ 3221 h 3423"/>
              <a:gd name="T18" fmla="*/ 3303 w 3426"/>
              <a:gd name="T19" fmla="*/ 2890 h 3423"/>
              <a:gd name="T20" fmla="*/ 3424 w 3426"/>
              <a:gd name="T21" fmla="*/ 2457 h 3423"/>
              <a:gd name="T22" fmla="*/ 3365 w 3426"/>
              <a:gd name="T23" fmla="*/ 668 h 3423"/>
              <a:gd name="T24" fmla="*/ 3128 w 3426"/>
              <a:gd name="T25" fmla="*/ 299 h 3423"/>
              <a:gd name="T26" fmla="*/ 2758 w 3426"/>
              <a:gd name="T27" fmla="*/ 62 h 3423"/>
              <a:gd name="T28" fmla="*/ 2794 w 3426"/>
              <a:gd name="T29" fmla="*/ 2148 h 3423"/>
              <a:gd name="T30" fmla="*/ 2756 w 3426"/>
              <a:gd name="T31" fmla="*/ 2238 h 3423"/>
              <a:gd name="T32" fmla="*/ 2656 w 3426"/>
              <a:gd name="T33" fmla="*/ 2265 h 3423"/>
              <a:gd name="T34" fmla="*/ 2533 w 3426"/>
              <a:gd name="T35" fmla="*/ 2161 h 3423"/>
              <a:gd name="T36" fmla="*/ 2570 w 3426"/>
              <a:gd name="T37" fmla="*/ 1675 h 3423"/>
              <a:gd name="T38" fmla="*/ 2833 w 3426"/>
              <a:gd name="T39" fmla="*/ 755 h 3423"/>
              <a:gd name="T40" fmla="*/ 2252 w 3426"/>
              <a:gd name="T41" fmla="*/ 878 h 3423"/>
              <a:gd name="T42" fmla="*/ 2091 w 3426"/>
              <a:gd name="T43" fmla="*/ 936 h 3423"/>
              <a:gd name="T44" fmla="*/ 1932 w 3426"/>
              <a:gd name="T45" fmla="*/ 770 h 3423"/>
              <a:gd name="T46" fmla="*/ 1650 w 3426"/>
              <a:gd name="T47" fmla="*/ 635 h 3423"/>
              <a:gd name="T48" fmla="*/ 1362 w 3426"/>
              <a:gd name="T49" fmla="*/ 621 h 3423"/>
              <a:gd name="T50" fmla="*/ 1143 w 3426"/>
              <a:gd name="T51" fmla="*/ 668 h 3423"/>
              <a:gd name="T52" fmla="*/ 945 w 3426"/>
              <a:gd name="T53" fmla="*/ 764 h 3423"/>
              <a:gd name="T54" fmla="*/ 771 w 3426"/>
              <a:gd name="T55" fmla="*/ 909 h 3423"/>
              <a:gd name="T56" fmla="*/ 628 w 3426"/>
              <a:gd name="T57" fmla="*/ 1093 h 3423"/>
              <a:gd name="T58" fmla="*/ 529 w 3426"/>
              <a:gd name="T59" fmla="*/ 1302 h 3423"/>
              <a:gd name="T60" fmla="*/ 474 w 3426"/>
              <a:gd name="T61" fmla="*/ 1530 h 3423"/>
              <a:gd name="T62" fmla="*/ 467 w 3426"/>
              <a:gd name="T63" fmla="*/ 1783 h 3423"/>
              <a:gd name="T64" fmla="*/ 504 w 3426"/>
              <a:gd name="T65" fmla="*/ 2035 h 3423"/>
              <a:gd name="T66" fmla="*/ 585 w 3426"/>
              <a:gd name="T67" fmla="*/ 2259 h 3423"/>
              <a:gd name="T68" fmla="*/ 711 w 3426"/>
              <a:gd name="T69" fmla="*/ 2451 h 3423"/>
              <a:gd name="T70" fmla="*/ 879 w 3426"/>
              <a:gd name="T71" fmla="*/ 2613 h 3423"/>
              <a:gd name="T72" fmla="*/ 1071 w 3426"/>
              <a:gd name="T73" fmla="*/ 2725 h 3423"/>
              <a:gd name="T74" fmla="*/ 1288 w 3426"/>
              <a:gd name="T75" fmla="*/ 2786 h 3423"/>
              <a:gd name="T76" fmla="*/ 1545 w 3426"/>
              <a:gd name="T77" fmla="*/ 2798 h 3423"/>
              <a:gd name="T78" fmla="*/ 1833 w 3426"/>
              <a:gd name="T79" fmla="*/ 2726 h 3423"/>
              <a:gd name="T80" fmla="*/ 2059 w 3426"/>
              <a:gd name="T81" fmla="*/ 2588 h 3423"/>
              <a:gd name="T82" fmla="*/ 2233 w 3426"/>
              <a:gd name="T83" fmla="*/ 2407 h 3423"/>
              <a:gd name="T84" fmla="*/ 2385 w 3426"/>
              <a:gd name="T85" fmla="*/ 2624 h 3423"/>
              <a:gd name="T86" fmla="*/ 2535 w 3426"/>
              <a:gd name="T87" fmla="*/ 2748 h 3423"/>
              <a:gd name="T88" fmla="*/ 2725 w 3426"/>
              <a:gd name="T89" fmla="*/ 2777 h 3423"/>
              <a:gd name="T90" fmla="*/ 2899 w 3426"/>
              <a:gd name="T91" fmla="*/ 2699 h 3423"/>
              <a:gd name="T92" fmla="*/ 2998 w 3426"/>
              <a:gd name="T93" fmla="*/ 2548 h 3423"/>
              <a:gd name="T94" fmla="*/ 3035 w 3426"/>
              <a:gd name="T95" fmla="*/ 2336 h 3423"/>
              <a:gd name="T96" fmla="*/ 1801 w 3426"/>
              <a:gd name="T97" fmla="*/ 2406 h 3423"/>
              <a:gd name="T98" fmla="*/ 1621 w 3426"/>
              <a:gd name="T99" fmla="*/ 2520 h 3423"/>
              <a:gd name="T100" fmla="*/ 1404 w 3426"/>
              <a:gd name="T101" fmla="*/ 2513 h 3423"/>
              <a:gd name="T102" fmla="*/ 1224 w 3426"/>
              <a:gd name="T103" fmla="*/ 2379 h 3423"/>
              <a:gd name="T104" fmla="*/ 1105 w 3426"/>
              <a:gd name="T105" fmla="*/ 2105 h 3423"/>
              <a:gd name="T106" fmla="*/ 1063 w 3426"/>
              <a:gd name="T107" fmla="*/ 1700 h 3423"/>
              <a:gd name="T108" fmla="*/ 1107 w 3426"/>
              <a:gd name="T109" fmla="*/ 1322 h 3423"/>
              <a:gd name="T110" fmla="*/ 1232 w 3426"/>
              <a:gd name="T111" fmla="*/ 1054 h 3423"/>
              <a:gd name="T112" fmla="*/ 1410 w 3426"/>
              <a:gd name="T113" fmla="*/ 921 h 3423"/>
              <a:gd name="T114" fmla="*/ 1624 w 3426"/>
              <a:gd name="T115" fmla="*/ 912 h 3423"/>
              <a:gd name="T116" fmla="*/ 1797 w 3426"/>
              <a:gd name="T117" fmla="*/ 1011 h 3423"/>
              <a:gd name="T118" fmla="*/ 1946 w 3426"/>
              <a:gd name="T119" fmla="*/ 1240 h 3423"/>
              <a:gd name="T120" fmla="*/ 2064 w 3426"/>
              <a:gd name="T121" fmla="*/ 1607 h 3423"/>
              <a:gd name="T122" fmla="*/ 1968 w 3426"/>
              <a:gd name="T123" fmla="*/ 2083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26" h="3423">
                <a:moveTo>
                  <a:pt x="2407" y="0"/>
                </a:moveTo>
                <a:lnTo>
                  <a:pt x="1020" y="0"/>
                </a:lnTo>
                <a:lnTo>
                  <a:pt x="968" y="1"/>
                </a:lnTo>
                <a:lnTo>
                  <a:pt x="916" y="5"/>
                </a:lnTo>
                <a:lnTo>
                  <a:pt x="865" y="11"/>
                </a:lnTo>
                <a:lnTo>
                  <a:pt x="815" y="21"/>
                </a:lnTo>
                <a:lnTo>
                  <a:pt x="766" y="32"/>
                </a:lnTo>
                <a:lnTo>
                  <a:pt x="717" y="46"/>
                </a:lnTo>
                <a:lnTo>
                  <a:pt x="670" y="62"/>
                </a:lnTo>
                <a:lnTo>
                  <a:pt x="623" y="80"/>
                </a:lnTo>
                <a:lnTo>
                  <a:pt x="578" y="101"/>
                </a:lnTo>
                <a:lnTo>
                  <a:pt x="534" y="124"/>
                </a:lnTo>
                <a:lnTo>
                  <a:pt x="492" y="147"/>
                </a:lnTo>
                <a:lnTo>
                  <a:pt x="450" y="174"/>
                </a:lnTo>
                <a:lnTo>
                  <a:pt x="410" y="203"/>
                </a:lnTo>
                <a:lnTo>
                  <a:pt x="372" y="233"/>
                </a:lnTo>
                <a:lnTo>
                  <a:pt x="335" y="265"/>
                </a:lnTo>
                <a:lnTo>
                  <a:pt x="299" y="299"/>
                </a:lnTo>
                <a:lnTo>
                  <a:pt x="265" y="334"/>
                </a:lnTo>
                <a:lnTo>
                  <a:pt x="233" y="371"/>
                </a:lnTo>
                <a:lnTo>
                  <a:pt x="203" y="410"/>
                </a:lnTo>
                <a:lnTo>
                  <a:pt x="174" y="449"/>
                </a:lnTo>
                <a:lnTo>
                  <a:pt x="147" y="490"/>
                </a:lnTo>
                <a:lnTo>
                  <a:pt x="124" y="533"/>
                </a:lnTo>
                <a:lnTo>
                  <a:pt x="101" y="578"/>
                </a:lnTo>
                <a:lnTo>
                  <a:pt x="80" y="622"/>
                </a:lnTo>
                <a:lnTo>
                  <a:pt x="62" y="668"/>
                </a:lnTo>
                <a:lnTo>
                  <a:pt x="46" y="716"/>
                </a:lnTo>
                <a:lnTo>
                  <a:pt x="32" y="764"/>
                </a:lnTo>
                <a:lnTo>
                  <a:pt x="21" y="814"/>
                </a:lnTo>
                <a:lnTo>
                  <a:pt x="11" y="863"/>
                </a:lnTo>
                <a:lnTo>
                  <a:pt x="5" y="915"/>
                </a:lnTo>
                <a:lnTo>
                  <a:pt x="1" y="966"/>
                </a:lnTo>
                <a:lnTo>
                  <a:pt x="0" y="1019"/>
                </a:lnTo>
                <a:lnTo>
                  <a:pt x="0" y="2406"/>
                </a:lnTo>
                <a:lnTo>
                  <a:pt x="1" y="2457"/>
                </a:lnTo>
                <a:lnTo>
                  <a:pt x="5" y="2509"/>
                </a:lnTo>
                <a:lnTo>
                  <a:pt x="11" y="2560"/>
                </a:lnTo>
                <a:lnTo>
                  <a:pt x="21" y="2611"/>
                </a:lnTo>
                <a:lnTo>
                  <a:pt x="32" y="2659"/>
                </a:lnTo>
                <a:lnTo>
                  <a:pt x="46" y="2708"/>
                </a:lnTo>
                <a:lnTo>
                  <a:pt x="62" y="2755"/>
                </a:lnTo>
                <a:lnTo>
                  <a:pt x="80" y="2801"/>
                </a:lnTo>
                <a:lnTo>
                  <a:pt x="101" y="2847"/>
                </a:lnTo>
                <a:lnTo>
                  <a:pt x="124" y="2890"/>
                </a:lnTo>
                <a:lnTo>
                  <a:pt x="147" y="2933"/>
                </a:lnTo>
                <a:lnTo>
                  <a:pt x="174" y="2974"/>
                </a:lnTo>
                <a:lnTo>
                  <a:pt x="203" y="3014"/>
                </a:lnTo>
                <a:lnTo>
                  <a:pt x="233" y="3053"/>
                </a:lnTo>
                <a:lnTo>
                  <a:pt x="265" y="3090"/>
                </a:lnTo>
                <a:lnTo>
                  <a:pt x="299" y="3125"/>
                </a:lnTo>
                <a:lnTo>
                  <a:pt x="335" y="3159"/>
                </a:lnTo>
                <a:lnTo>
                  <a:pt x="372" y="3191"/>
                </a:lnTo>
                <a:lnTo>
                  <a:pt x="410" y="3221"/>
                </a:lnTo>
                <a:lnTo>
                  <a:pt x="450" y="3249"/>
                </a:lnTo>
                <a:lnTo>
                  <a:pt x="492" y="3276"/>
                </a:lnTo>
                <a:lnTo>
                  <a:pt x="534" y="3301"/>
                </a:lnTo>
                <a:lnTo>
                  <a:pt x="578" y="3323"/>
                </a:lnTo>
                <a:lnTo>
                  <a:pt x="623" y="3344"/>
                </a:lnTo>
                <a:lnTo>
                  <a:pt x="670" y="3361"/>
                </a:lnTo>
                <a:lnTo>
                  <a:pt x="717" y="3378"/>
                </a:lnTo>
                <a:lnTo>
                  <a:pt x="766" y="3391"/>
                </a:lnTo>
                <a:lnTo>
                  <a:pt x="815" y="3403"/>
                </a:lnTo>
                <a:lnTo>
                  <a:pt x="865" y="3412"/>
                </a:lnTo>
                <a:lnTo>
                  <a:pt x="916" y="3418"/>
                </a:lnTo>
                <a:lnTo>
                  <a:pt x="968" y="3422"/>
                </a:lnTo>
                <a:lnTo>
                  <a:pt x="1020" y="3423"/>
                </a:lnTo>
                <a:lnTo>
                  <a:pt x="2407" y="3423"/>
                </a:lnTo>
                <a:lnTo>
                  <a:pt x="2460" y="3422"/>
                </a:lnTo>
                <a:lnTo>
                  <a:pt x="2511" y="3418"/>
                </a:lnTo>
                <a:lnTo>
                  <a:pt x="2562" y="3412"/>
                </a:lnTo>
                <a:lnTo>
                  <a:pt x="2612" y="3403"/>
                </a:lnTo>
                <a:lnTo>
                  <a:pt x="2662" y="3391"/>
                </a:lnTo>
                <a:lnTo>
                  <a:pt x="2710" y="3378"/>
                </a:lnTo>
                <a:lnTo>
                  <a:pt x="2758" y="3361"/>
                </a:lnTo>
                <a:lnTo>
                  <a:pt x="2803" y="3344"/>
                </a:lnTo>
                <a:lnTo>
                  <a:pt x="2848" y="3323"/>
                </a:lnTo>
                <a:lnTo>
                  <a:pt x="2893" y="3301"/>
                </a:lnTo>
                <a:lnTo>
                  <a:pt x="2935" y="3276"/>
                </a:lnTo>
                <a:lnTo>
                  <a:pt x="2976" y="3249"/>
                </a:lnTo>
                <a:lnTo>
                  <a:pt x="3016" y="3221"/>
                </a:lnTo>
                <a:lnTo>
                  <a:pt x="3054" y="3191"/>
                </a:lnTo>
                <a:lnTo>
                  <a:pt x="3092" y="3159"/>
                </a:lnTo>
                <a:lnTo>
                  <a:pt x="3128" y="3125"/>
                </a:lnTo>
                <a:lnTo>
                  <a:pt x="3161" y="3090"/>
                </a:lnTo>
                <a:lnTo>
                  <a:pt x="3194" y="3053"/>
                </a:lnTo>
                <a:lnTo>
                  <a:pt x="3223" y="3014"/>
                </a:lnTo>
                <a:lnTo>
                  <a:pt x="3252" y="2974"/>
                </a:lnTo>
                <a:lnTo>
                  <a:pt x="3278" y="2933"/>
                </a:lnTo>
                <a:lnTo>
                  <a:pt x="3303" y="2890"/>
                </a:lnTo>
                <a:lnTo>
                  <a:pt x="3325" y="2847"/>
                </a:lnTo>
                <a:lnTo>
                  <a:pt x="3346" y="2801"/>
                </a:lnTo>
                <a:lnTo>
                  <a:pt x="3365" y="2755"/>
                </a:lnTo>
                <a:lnTo>
                  <a:pt x="3380" y="2708"/>
                </a:lnTo>
                <a:lnTo>
                  <a:pt x="3394" y="2659"/>
                </a:lnTo>
                <a:lnTo>
                  <a:pt x="3406" y="2611"/>
                </a:lnTo>
                <a:lnTo>
                  <a:pt x="3414" y="2560"/>
                </a:lnTo>
                <a:lnTo>
                  <a:pt x="3421" y="2509"/>
                </a:lnTo>
                <a:lnTo>
                  <a:pt x="3424" y="2457"/>
                </a:lnTo>
                <a:lnTo>
                  <a:pt x="3426" y="2406"/>
                </a:lnTo>
                <a:lnTo>
                  <a:pt x="3426" y="1019"/>
                </a:lnTo>
                <a:lnTo>
                  <a:pt x="3424" y="966"/>
                </a:lnTo>
                <a:lnTo>
                  <a:pt x="3421" y="915"/>
                </a:lnTo>
                <a:lnTo>
                  <a:pt x="3414" y="863"/>
                </a:lnTo>
                <a:lnTo>
                  <a:pt x="3406" y="814"/>
                </a:lnTo>
                <a:lnTo>
                  <a:pt x="3394" y="764"/>
                </a:lnTo>
                <a:lnTo>
                  <a:pt x="3380" y="716"/>
                </a:lnTo>
                <a:lnTo>
                  <a:pt x="3365" y="668"/>
                </a:lnTo>
                <a:lnTo>
                  <a:pt x="3346" y="622"/>
                </a:lnTo>
                <a:lnTo>
                  <a:pt x="3325" y="578"/>
                </a:lnTo>
                <a:lnTo>
                  <a:pt x="3303" y="533"/>
                </a:lnTo>
                <a:lnTo>
                  <a:pt x="3278" y="490"/>
                </a:lnTo>
                <a:lnTo>
                  <a:pt x="3252" y="449"/>
                </a:lnTo>
                <a:lnTo>
                  <a:pt x="3223" y="410"/>
                </a:lnTo>
                <a:lnTo>
                  <a:pt x="3194" y="371"/>
                </a:lnTo>
                <a:lnTo>
                  <a:pt x="3161" y="334"/>
                </a:lnTo>
                <a:lnTo>
                  <a:pt x="3128" y="299"/>
                </a:lnTo>
                <a:lnTo>
                  <a:pt x="3092" y="265"/>
                </a:lnTo>
                <a:lnTo>
                  <a:pt x="3054" y="233"/>
                </a:lnTo>
                <a:lnTo>
                  <a:pt x="3016" y="203"/>
                </a:lnTo>
                <a:lnTo>
                  <a:pt x="2976" y="174"/>
                </a:lnTo>
                <a:lnTo>
                  <a:pt x="2935" y="147"/>
                </a:lnTo>
                <a:lnTo>
                  <a:pt x="2893" y="124"/>
                </a:lnTo>
                <a:lnTo>
                  <a:pt x="2848" y="101"/>
                </a:lnTo>
                <a:lnTo>
                  <a:pt x="2803" y="80"/>
                </a:lnTo>
                <a:lnTo>
                  <a:pt x="2758" y="62"/>
                </a:lnTo>
                <a:lnTo>
                  <a:pt x="2710" y="46"/>
                </a:lnTo>
                <a:lnTo>
                  <a:pt x="2662" y="32"/>
                </a:lnTo>
                <a:lnTo>
                  <a:pt x="2612" y="21"/>
                </a:lnTo>
                <a:lnTo>
                  <a:pt x="2562" y="11"/>
                </a:lnTo>
                <a:lnTo>
                  <a:pt x="2511" y="5"/>
                </a:lnTo>
                <a:lnTo>
                  <a:pt x="2460" y="1"/>
                </a:lnTo>
                <a:lnTo>
                  <a:pt x="2407" y="0"/>
                </a:lnTo>
                <a:close/>
                <a:moveTo>
                  <a:pt x="2795" y="2133"/>
                </a:moveTo>
                <a:lnTo>
                  <a:pt x="2794" y="2148"/>
                </a:lnTo>
                <a:lnTo>
                  <a:pt x="2792" y="2159"/>
                </a:lnTo>
                <a:lnTo>
                  <a:pt x="2790" y="2170"/>
                </a:lnTo>
                <a:lnTo>
                  <a:pt x="2788" y="2181"/>
                </a:lnTo>
                <a:lnTo>
                  <a:pt x="2783" y="2192"/>
                </a:lnTo>
                <a:lnTo>
                  <a:pt x="2779" y="2202"/>
                </a:lnTo>
                <a:lnTo>
                  <a:pt x="2774" y="2212"/>
                </a:lnTo>
                <a:lnTo>
                  <a:pt x="2769" y="2221"/>
                </a:lnTo>
                <a:lnTo>
                  <a:pt x="2763" y="2230"/>
                </a:lnTo>
                <a:lnTo>
                  <a:pt x="2756" y="2238"/>
                </a:lnTo>
                <a:lnTo>
                  <a:pt x="2748" y="2245"/>
                </a:lnTo>
                <a:lnTo>
                  <a:pt x="2740" y="2251"/>
                </a:lnTo>
                <a:lnTo>
                  <a:pt x="2731" y="2257"/>
                </a:lnTo>
                <a:lnTo>
                  <a:pt x="2722" y="2262"/>
                </a:lnTo>
                <a:lnTo>
                  <a:pt x="2711" y="2265"/>
                </a:lnTo>
                <a:lnTo>
                  <a:pt x="2701" y="2267"/>
                </a:lnTo>
                <a:lnTo>
                  <a:pt x="2690" y="2268"/>
                </a:lnTo>
                <a:lnTo>
                  <a:pt x="2672" y="2267"/>
                </a:lnTo>
                <a:lnTo>
                  <a:pt x="2656" y="2265"/>
                </a:lnTo>
                <a:lnTo>
                  <a:pt x="2640" y="2261"/>
                </a:lnTo>
                <a:lnTo>
                  <a:pt x="2625" y="2254"/>
                </a:lnTo>
                <a:lnTo>
                  <a:pt x="2611" y="2247"/>
                </a:lnTo>
                <a:lnTo>
                  <a:pt x="2598" y="2238"/>
                </a:lnTo>
                <a:lnTo>
                  <a:pt x="2586" y="2227"/>
                </a:lnTo>
                <a:lnTo>
                  <a:pt x="2573" y="2214"/>
                </a:lnTo>
                <a:lnTo>
                  <a:pt x="2559" y="2198"/>
                </a:lnTo>
                <a:lnTo>
                  <a:pt x="2545" y="2180"/>
                </a:lnTo>
                <a:lnTo>
                  <a:pt x="2533" y="2161"/>
                </a:lnTo>
                <a:lnTo>
                  <a:pt x="2520" y="2139"/>
                </a:lnTo>
                <a:lnTo>
                  <a:pt x="2507" y="2115"/>
                </a:lnTo>
                <a:lnTo>
                  <a:pt x="2494" y="2089"/>
                </a:lnTo>
                <a:lnTo>
                  <a:pt x="2481" y="2060"/>
                </a:lnTo>
                <a:lnTo>
                  <a:pt x="2469" y="2026"/>
                </a:lnTo>
                <a:lnTo>
                  <a:pt x="2489" y="1957"/>
                </a:lnTo>
                <a:lnTo>
                  <a:pt x="2513" y="1873"/>
                </a:lnTo>
                <a:lnTo>
                  <a:pt x="2540" y="1779"/>
                </a:lnTo>
                <a:lnTo>
                  <a:pt x="2570" y="1675"/>
                </a:lnTo>
                <a:lnTo>
                  <a:pt x="2602" y="1564"/>
                </a:lnTo>
                <a:lnTo>
                  <a:pt x="2635" y="1450"/>
                </a:lnTo>
                <a:lnTo>
                  <a:pt x="2668" y="1334"/>
                </a:lnTo>
                <a:lnTo>
                  <a:pt x="2701" y="1219"/>
                </a:lnTo>
                <a:lnTo>
                  <a:pt x="2733" y="1108"/>
                </a:lnTo>
                <a:lnTo>
                  <a:pt x="2763" y="1004"/>
                </a:lnTo>
                <a:lnTo>
                  <a:pt x="2790" y="908"/>
                </a:lnTo>
                <a:lnTo>
                  <a:pt x="2813" y="825"/>
                </a:lnTo>
                <a:lnTo>
                  <a:pt x="2833" y="755"/>
                </a:lnTo>
                <a:lnTo>
                  <a:pt x="2848" y="702"/>
                </a:lnTo>
                <a:lnTo>
                  <a:pt x="2858" y="668"/>
                </a:lnTo>
                <a:lnTo>
                  <a:pt x="2862" y="656"/>
                </a:lnTo>
                <a:lnTo>
                  <a:pt x="2299" y="656"/>
                </a:lnTo>
                <a:lnTo>
                  <a:pt x="2297" y="667"/>
                </a:lnTo>
                <a:lnTo>
                  <a:pt x="2290" y="698"/>
                </a:lnTo>
                <a:lnTo>
                  <a:pt x="2279" y="746"/>
                </a:lnTo>
                <a:lnTo>
                  <a:pt x="2267" y="806"/>
                </a:lnTo>
                <a:lnTo>
                  <a:pt x="2252" y="878"/>
                </a:lnTo>
                <a:lnTo>
                  <a:pt x="2235" y="957"/>
                </a:lnTo>
                <a:lnTo>
                  <a:pt x="2218" y="1040"/>
                </a:lnTo>
                <a:lnTo>
                  <a:pt x="2199" y="1124"/>
                </a:lnTo>
                <a:lnTo>
                  <a:pt x="2193" y="1108"/>
                </a:lnTo>
                <a:lnTo>
                  <a:pt x="2174" y="1070"/>
                </a:lnTo>
                <a:lnTo>
                  <a:pt x="2153" y="1032"/>
                </a:lnTo>
                <a:lnTo>
                  <a:pt x="2129" y="993"/>
                </a:lnTo>
                <a:lnTo>
                  <a:pt x="2104" y="956"/>
                </a:lnTo>
                <a:lnTo>
                  <a:pt x="2091" y="936"/>
                </a:lnTo>
                <a:lnTo>
                  <a:pt x="2076" y="919"/>
                </a:lnTo>
                <a:lnTo>
                  <a:pt x="2063" y="900"/>
                </a:lnTo>
                <a:lnTo>
                  <a:pt x="2049" y="883"/>
                </a:lnTo>
                <a:lnTo>
                  <a:pt x="2033" y="866"/>
                </a:lnTo>
                <a:lnTo>
                  <a:pt x="2019" y="850"/>
                </a:lnTo>
                <a:lnTo>
                  <a:pt x="2003" y="834"/>
                </a:lnTo>
                <a:lnTo>
                  <a:pt x="1988" y="819"/>
                </a:lnTo>
                <a:lnTo>
                  <a:pt x="1960" y="794"/>
                </a:lnTo>
                <a:lnTo>
                  <a:pt x="1932" y="770"/>
                </a:lnTo>
                <a:lnTo>
                  <a:pt x="1903" y="750"/>
                </a:lnTo>
                <a:lnTo>
                  <a:pt x="1874" y="729"/>
                </a:lnTo>
                <a:lnTo>
                  <a:pt x="1845" y="712"/>
                </a:lnTo>
                <a:lnTo>
                  <a:pt x="1814" y="695"/>
                </a:lnTo>
                <a:lnTo>
                  <a:pt x="1782" y="680"/>
                </a:lnTo>
                <a:lnTo>
                  <a:pt x="1750" y="666"/>
                </a:lnTo>
                <a:lnTo>
                  <a:pt x="1717" y="655"/>
                </a:lnTo>
                <a:lnTo>
                  <a:pt x="1684" y="645"/>
                </a:lnTo>
                <a:lnTo>
                  <a:pt x="1650" y="635"/>
                </a:lnTo>
                <a:lnTo>
                  <a:pt x="1615" y="628"/>
                </a:lnTo>
                <a:lnTo>
                  <a:pt x="1579" y="623"/>
                </a:lnTo>
                <a:lnTo>
                  <a:pt x="1543" y="619"/>
                </a:lnTo>
                <a:lnTo>
                  <a:pt x="1505" y="617"/>
                </a:lnTo>
                <a:lnTo>
                  <a:pt x="1466" y="616"/>
                </a:lnTo>
                <a:lnTo>
                  <a:pt x="1441" y="617"/>
                </a:lnTo>
                <a:lnTo>
                  <a:pt x="1414" y="617"/>
                </a:lnTo>
                <a:lnTo>
                  <a:pt x="1388" y="619"/>
                </a:lnTo>
                <a:lnTo>
                  <a:pt x="1362" y="621"/>
                </a:lnTo>
                <a:lnTo>
                  <a:pt x="1337" y="624"/>
                </a:lnTo>
                <a:lnTo>
                  <a:pt x="1312" y="627"/>
                </a:lnTo>
                <a:lnTo>
                  <a:pt x="1286" y="631"/>
                </a:lnTo>
                <a:lnTo>
                  <a:pt x="1261" y="635"/>
                </a:lnTo>
                <a:lnTo>
                  <a:pt x="1238" y="641"/>
                </a:lnTo>
                <a:lnTo>
                  <a:pt x="1213" y="647"/>
                </a:lnTo>
                <a:lnTo>
                  <a:pt x="1189" y="653"/>
                </a:lnTo>
                <a:lnTo>
                  <a:pt x="1165" y="660"/>
                </a:lnTo>
                <a:lnTo>
                  <a:pt x="1143" y="668"/>
                </a:lnTo>
                <a:lnTo>
                  <a:pt x="1119" y="677"/>
                </a:lnTo>
                <a:lnTo>
                  <a:pt x="1096" y="685"/>
                </a:lnTo>
                <a:lnTo>
                  <a:pt x="1074" y="694"/>
                </a:lnTo>
                <a:lnTo>
                  <a:pt x="1052" y="704"/>
                </a:lnTo>
                <a:lnTo>
                  <a:pt x="1031" y="715"/>
                </a:lnTo>
                <a:lnTo>
                  <a:pt x="1009" y="726"/>
                </a:lnTo>
                <a:lnTo>
                  <a:pt x="987" y="738"/>
                </a:lnTo>
                <a:lnTo>
                  <a:pt x="966" y="751"/>
                </a:lnTo>
                <a:lnTo>
                  <a:pt x="945" y="764"/>
                </a:lnTo>
                <a:lnTo>
                  <a:pt x="924" y="778"/>
                </a:lnTo>
                <a:lnTo>
                  <a:pt x="905" y="792"/>
                </a:lnTo>
                <a:lnTo>
                  <a:pt x="884" y="807"/>
                </a:lnTo>
                <a:lnTo>
                  <a:pt x="865" y="823"/>
                </a:lnTo>
                <a:lnTo>
                  <a:pt x="845" y="838"/>
                </a:lnTo>
                <a:lnTo>
                  <a:pt x="826" y="855"/>
                </a:lnTo>
                <a:lnTo>
                  <a:pt x="807" y="872"/>
                </a:lnTo>
                <a:lnTo>
                  <a:pt x="788" y="891"/>
                </a:lnTo>
                <a:lnTo>
                  <a:pt x="771" y="909"/>
                </a:lnTo>
                <a:lnTo>
                  <a:pt x="752" y="928"/>
                </a:lnTo>
                <a:lnTo>
                  <a:pt x="735" y="947"/>
                </a:lnTo>
                <a:lnTo>
                  <a:pt x="718" y="967"/>
                </a:lnTo>
                <a:lnTo>
                  <a:pt x="702" y="988"/>
                </a:lnTo>
                <a:lnTo>
                  <a:pt x="686" y="1008"/>
                </a:lnTo>
                <a:lnTo>
                  <a:pt x="671" y="1029"/>
                </a:lnTo>
                <a:lnTo>
                  <a:pt x="655" y="1049"/>
                </a:lnTo>
                <a:lnTo>
                  <a:pt x="642" y="1071"/>
                </a:lnTo>
                <a:lnTo>
                  <a:pt x="628" y="1093"/>
                </a:lnTo>
                <a:lnTo>
                  <a:pt x="614" y="1115"/>
                </a:lnTo>
                <a:lnTo>
                  <a:pt x="602" y="1137"/>
                </a:lnTo>
                <a:lnTo>
                  <a:pt x="589" y="1160"/>
                </a:lnTo>
                <a:lnTo>
                  <a:pt x="578" y="1183"/>
                </a:lnTo>
                <a:lnTo>
                  <a:pt x="567" y="1206"/>
                </a:lnTo>
                <a:lnTo>
                  <a:pt x="556" y="1230"/>
                </a:lnTo>
                <a:lnTo>
                  <a:pt x="547" y="1253"/>
                </a:lnTo>
                <a:lnTo>
                  <a:pt x="537" y="1277"/>
                </a:lnTo>
                <a:lnTo>
                  <a:pt x="529" y="1302"/>
                </a:lnTo>
                <a:lnTo>
                  <a:pt x="520" y="1325"/>
                </a:lnTo>
                <a:lnTo>
                  <a:pt x="512" y="1350"/>
                </a:lnTo>
                <a:lnTo>
                  <a:pt x="505" y="1376"/>
                </a:lnTo>
                <a:lnTo>
                  <a:pt x="499" y="1401"/>
                </a:lnTo>
                <a:lnTo>
                  <a:pt x="493" y="1426"/>
                </a:lnTo>
                <a:lnTo>
                  <a:pt x="487" y="1452"/>
                </a:lnTo>
                <a:lnTo>
                  <a:pt x="482" y="1478"/>
                </a:lnTo>
                <a:lnTo>
                  <a:pt x="478" y="1504"/>
                </a:lnTo>
                <a:lnTo>
                  <a:pt x="474" y="1530"/>
                </a:lnTo>
                <a:lnTo>
                  <a:pt x="471" y="1556"/>
                </a:lnTo>
                <a:lnTo>
                  <a:pt x="469" y="1583"/>
                </a:lnTo>
                <a:lnTo>
                  <a:pt x="467" y="1610"/>
                </a:lnTo>
                <a:lnTo>
                  <a:pt x="465" y="1637"/>
                </a:lnTo>
                <a:lnTo>
                  <a:pt x="464" y="1664"/>
                </a:lnTo>
                <a:lnTo>
                  <a:pt x="464" y="1692"/>
                </a:lnTo>
                <a:lnTo>
                  <a:pt x="464" y="1723"/>
                </a:lnTo>
                <a:lnTo>
                  <a:pt x="465" y="1753"/>
                </a:lnTo>
                <a:lnTo>
                  <a:pt x="467" y="1783"/>
                </a:lnTo>
                <a:lnTo>
                  <a:pt x="468" y="1812"/>
                </a:lnTo>
                <a:lnTo>
                  <a:pt x="471" y="1841"/>
                </a:lnTo>
                <a:lnTo>
                  <a:pt x="474" y="1869"/>
                </a:lnTo>
                <a:lnTo>
                  <a:pt x="477" y="1898"/>
                </a:lnTo>
                <a:lnTo>
                  <a:pt x="481" y="1926"/>
                </a:lnTo>
                <a:lnTo>
                  <a:pt x="486" y="1954"/>
                </a:lnTo>
                <a:lnTo>
                  <a:pt x="492" y="1981"/>
                </a:lnTo>
                <a:lnTo>
                  <a:pt x="497" y="2008"/>
                </a:lnTo>
                <a:lnTo>
                  <a:pt x="504" y="2035"/>
                </a:lnTo>
                <a:lnTo>
                  <a:pt x="510" y="2061"/>
                </a:lnTo>
                <a:lnTo>
                  <a:pt x="518" y="2087"/>
                </a:lnTo>
                <a:lnTo>
                  <a:pt x="526" y="2112"/>
                </a:lnTo>
                <a:lnTo>
                  <a:pt x="535" y="2138"/>
                </a:lnTo>
                <a:lnTo>
                  <a:pt x="543" y="2163"/>
                </a:lnTo>
                <a:lnTo>
                  <a:pt x="553" y="2187"/>
                </a:lnTo>
                <a:lnTo>
                  <a:pt x="564" y="2211"/>
                </a:lnTo>
                <a:lnTo>
                  <a:pt x="574" y="2235"/>
                </a:lnTo>
                <a:lnTo>
                  <a:pt x="585" y="2259"/>
                </a:lnTo>
                <a:lnTo>
                  <a:pt x="597" y="2281"/>
                </a:lnTo>
                <a:lnTo>
                  <a:pt x="609" y="2304"/>
                </a:lnTo>
                <a:lnTo>
                  <a:pt x="622" y="2326"/>
                </a:lnTo>
                <a:lnTo>
                  <a:pt x="636" y="2348"/>
                </a:lnTo>
                <a:lnTo>
                  <a:pt x="649" y="2370"/>
                </a:lnTo>
                <a:lnTo>
                  <a:pt x="665" y="2390"/>
                </a:lnTo>
                <a:lnTo>
                  <a:pt x="679" y="2411"/>
                </a:lnTo>
                <a:lnTo>
                  <a:pt x="695" y="2432"/>
                </a:lnTo>
                <a:lnTo>
                  <a:pt x="711" y="2451"/>
                </a:lnTo>
                <a:lnTo>
                  <a:pt x="728" y="2471"/>
                </a:lnTo>
                <a:lnTo>
                  <a:pt x="745" y="2490"/>
                </a:lnTo>
                <a:lnTo>
                  <a:pt x="764" y="2510"/>
                </a:lnTo>
                <a:lnTo>
                  <a:pt x="782" y="2528"/>
                </a:lnTo>
                <a:lnTo>
                  <a:pt x="801" y="2547"/>
                </a:lnTo>
                <a:lnTo>
                  <a:pt x="820" y="2564"/>
                </a:lnTo>
                <a:lnTo>
                  <a:pt x="840" y="2581"/>
                </a:lnTo>
                <a:lnTo>
                  <a:pt x="859" y="2597"/>
                </a:lnTo>
                <a:lnTo>
                  <a:pt x="879" y="2613"/>
                </a:lnTo>
                <a:lnTo>
                  <a:pt x="900" y="2628"/>
                </a:lnTo>
                <a:lnTo>
                  <a:pt x="919" y="2643"/>
                </a:lnTo>
                <a:lnTo>
                  <a:pt x="941" y="2656"/>
                </a:lnTo>
                <a:lnTo>
                  <a:pt x="961" y="2669"/>
                </a:lnTo>
                <a:lnTo>
                  <a:pt x="983" y="2682"/>
                </a:lnTo>
                <a:lnTo>
                  <a:pt x="1004" y="2693"/>
                </a:lnTo>
                <a:lnTo>
                  <a:pt x="1026" y="2704"/>
                </a:lnTo>
                <a:lnTo>
                  <a:pt x="1048" y="2715"/>
                </a:lnTo>
                <a:lnTo>
                  <a:pt x="1071" y="2725"/>
                </a:lnTo>
                <a:lnTo>
                  <a:pt x="1093" y="2734"/>
                </a:lnTo>
                <a:lnTo>
                  <a:pt x="1117" y="2743"/>
                </a:lnTo>
                <a:lnTo>
                  <a:pt x="1140" y="2751"/>
                </a:lnTo>
                <a:lnTo>
                  <a:pt x="1164" y="2758"/>
                </a:lnTo>
                <a:lnTo>
                  <a:pt x="1188" y="2765"/>
                </a:lnTo>
                <a:lnTo>
                  <a:pt x="1213" y="2771"/>
                </a:lnTo>
                <a:lnTo>
                  <a:pt x="1238" y="2777"/>
                </a:lnTo>
                <a:lnTo>
                  <a:pt x="1262" y="2782"/>
                </a:lnTo>
                <a:lnTo>
                  <a:pt x="1288" y="2786"/>
                </a:lnTo>
                <a:lnTo>
                  <a:pt x="1315" y="2790"/>
                </a:lnTo>
                <a:lnTo>
                  <a:pt x="1341" y="2793"/>
                </a:lnTo>
                <a:lnTo>
                  <a:pt x="1367" y="2796"/>
                </a:lnTo>
                <a:lnTo>
                  <a:pt x="1394" y="2798"/>
                </a:lnTo>
                <a:lnTo>
                  <a:pt x="1422" y="2799"/>
                </a:lnTo>
                <a:lnTo>
                  <a:pt x="1450" y="2800"/>
                </a:lnTo>
                <a:lnTo>
                  <a:pt x="1479" y="2800"/>
                </a:lnTo>
                <a:lnTo>
                  <a:pt x="1512" y="2800"/>
                </a:lnTo>
                <a:lnTo>
                  <a:pt x="1545" y="2798"/>
                </a:lnTo>
                <a:lnTo>
                  <a:pt x="1578" y="2795"/>
                </a:lnTo>
                <a:lnTo>
                  <a:pt x="1611" y="2791"/>
                </a:lnTo>
                <a:lnTo>
                  <a:pt x="1643" y="2785"/>
                </a:lnTo>
                <a:lnTo>
                  <a:pt x="1676" y="2779"/>
                </a:lnTo>
                <a:lnTo>
                  <a:pt x="1708" y="2770"/>
                </a:lnTo>
                <a:lnTo>
                  <a:pt x="1739" y="2761"/>
                </a:lnTo>
                <a:lnTo>
                  <a:pt x="1770" y="2751"/>
                </a:lnTo>
                <a:lnTo>
                  <a:pt x="1801" y="2738"/>
                </a:lnTo>
                <a:lnTo>
                  <a:pt x="1833" y="2726"/>
                </a:lnTo>
                <a:lnTo>
                  <a:pt x="1863" y="2712"/>
                </a:lnTo>
                <a:lnTo>
                  <a:pt x="1894" y="2696"/>
                </a:lnTo>
                <a:lnTo>
                  <a:pt x="1924" y="2680"/>
                </a:lnTo>
                <a:lnTo>
                  <a:pt x="1954" y="2662"/>
                </a:lnTo>
                <a:lnTo>
                  <a:pt x="1984" y="2644"/>
                </a:lnTo>
                <a:lnTo>
                  <a:pt x="2002" y="2630"/>
                </a:lnTo>
                <a:lnTo>
                  <a:pt x="2022" y="2617"/>
                </a:lnTo>
                <a:lnTo>
                  <a:pt x="2040" y="2602"/>
                </a:lnTo>
                <a:lnTo>
                  <a:pt x="2059" y="2588"/>
                </a:lnTo>
                <a:lnTo>
                  <a:pt x="2076" y="2573"/>
                </a:lnTo>
                <a:lnTo>
                  <a:pt x="2095" y="2557"/>
                </a:lnTo>
                <a:lnTo>
                  <a:pt x="2113" y="2541"/>
                </a:lnTo>
                <a:lnTo>
                  <a:pt x="2130" y="2523"/>
                </a:lnTo>
                <a:lnTo>
                  <a:pt x="2148" y="2506"/>
                </a:lnTo>
                <a:lnTo>
                  <a:pt x="2165" y="2487"/>
                </a:lnTo>
                <a:lnTo>
                  <a:pt x="2182" y="2468"/>
                </a:lnTo>
                <a:lnTo>
                  <a:pt x="2199" y="2448"/>
                </a:lnTo>
                <a:lnTo>
                  <a:pt x="2233" y="2407"/>
                </a:lnTo>
                <a:lnTo>
                  <a:pt x="2266" y="2363"/>
                </a:lnTo>
                <a:lnTo>
                  <a:pt x="2280" y="2406"/>
                </a:lnTo>
                <a:lnTo>
                  <a:pt x="2294" y="2445"/>
                </a:lnTo>
                <a:lnTo>
                  <a:pt x="2308" y="2482"/>
                </a:lnTo>
                <a:lnTo>
                  <a:pt x="2323" y="2515"/>
                </a:lnTo>
                <a:lnTo>
                  <a:pt x="2337" y="2546"/>
                </a:lnTo>
                <a:lnTo>
                  <a:pt x="2353" y="2575"/>
                </a:lnTo>
                <a:lnTo>
                  <a:pt x="2368" y="2600"/>
                </a:lnTo>
                <a:lnTo>
                  <a:pt x="2385" y="2624"/>
                </a:lnTo>
                <a:lnTo>
                  <a:pt x="2399" y="2643"/>
                </a:lnTo>
                <a:lnTo>
                  <a:pt x="2413" y="2659"/>
                </a:lnTo>
                <a:lnTo>
                  <a:pt x="2429" y="2675"/>
                </a:lnTo>
                <a:lnTo>
                  <a:pt x="2444" y="2690"/>
                </a:lnTo>
                <a:lnTo>
                  <a:pt x="2462" y="2703"/>
                </a:lnTo>
                <a:lnTo>
                  <a:pt x="2479" y="2717"/>
                </a:lnTo>
                <a:lnTo>
                  <a:pt x="2497" y="2728"/>
                </a:lnTo>
                <a:lnTo>
                  <a:pt x="2515" y="2738"/>
                </a:lnTo>
                <a:lnTo>
                  <a:pt x="2535" y="2748"/>
                </a:lnTo>
                <a:lnTo>
                  <a:pt x="2555" y="2756"/>
                </a:lnTo>
                <a:lnTo>
                  <a:pt x="2574" y="2763"/>
                </a:lnTo>
                <a:lnTo>
                  <a:pt x="2595" y="2768"/>
                </a:lnTo>
                <a:lnTo>
                  <a:pt x="2615" y="2773"/>
                </a:lnTo>
                <a:lnTo>
                  <a:pt x="2637" y="2777"/>
                </a:lnTo>
                <a:lnTo>
                  <a:pt x="2659" y="2779"/>
                </a:lnTo>
                <a:lnTo>
                  <a:pt x="2680" y="2779"/>
                </a:lnTo>
                <a:lnTo>
                  <a:pt x="2702" y="2779"/>
                </a:lnTo>
                <a:lnTo>
                  <a:pt x="2725" y="2777"/>
                </a:lnTo>
                <a:lnTo>
                  <a:pt x="2746" y="2772"/>
                </a:lnTo>
                <a:lnTo>
                  <a:pt x="2768" y="2768"/>
                </a:lnTo>
                <a:lnTo>
                  <a:pt x="2789" y="2762"/>
                </a:lnTo>
                <a:lnTo>
                  <a:pt x="2808" y="2754"/>
                </a:lnTo>
                <a:lnTo>
                  <a:pt x="2828" y="2746"/>
                </a:lnTo>
                <a:lnTo>
                  <a:pt x="2847" y="2735"/>
                </a:lnTo>
                <a:lnTo>
                  <a:pt x="2865" y="2725"/>
                </a:lnTo>
                <a:lnTo>
                  <a:pt x="2882" y="2713"/>
                </a:lnTo>
                <a:lnTo>
                  <a:pt x="2899" y="2699"/>
                </a:lnTo>
                <a:lnTo>
                  <a:pt x="2914" y="2685"/>
                </a:lnTo>
                <a:lnTo>
                  <a:pt x="2929" y="2669"/>
                </a:lnTo>
                <a:lnTo>
                  <a:pt x="2942" y="2654"/>
                </a:lnTo>
                <a:lnTo>
                  <a:pt x="2954" y="2636"/>
                </a:lnTo>
                <a:lnTo>
                  <a:pt x="2966" y="2618"/>
                </a:lnTo>
                <a:lnTo>
                  <a:pt x="2975" y="2601"/>
                </a:lnTo>
                <a:lnTo>
                  <a:pt x="2983" y="2584"/>
                </a:lnTo>
                <a:lnTo>
                  <a:pt x="2991" y="2566"/>
                </a:lnTo>
                <a:lnTo>
                  <a:pt x="2998" y="2548"/>
                </a:lnTo>
                <a:lnTo>
                  <a:pt x="3005" y="2528"/>
                </a:lnTo>
                <a:lnTo>
                  <a:pt x="3010" y="2508"/>
                </a:lnTo>
                <a:lnTo>
                  <a:pt x="3015" y="2486"/>
                </a:lnTo>
                <a:lnTo>
                  <a:pt x="3020" y="2464"/>
                </a:lnTo>
                <a:lnTo>
                  <a:pt x="3025" y="2441"/>
                </a:lnTo>
                <a:lnTo>
                  <a:pt x="3028" y="2416"/>
                </a:lnTo>
                <a:lnTo>
                  <a:pt x="3031" y="2390"/>
                </a:lnTo>
                <a:lnTo>
                  <a:pt x="3033" y="2364"/>
                </a:lnTo>
                <a:lnTo>
                  <a:pt x="3035" y="2336"/>
                </a:lnTo>
                <a:lnTo>
                  <a:pt x="3036" y="2306"/>
                </a:lnTo>
                <a:lnTo>
                  <a:pt x="3037" y="2274"/>
                </a:lnTo>
                <a:lnTo>
                  <a:pt x="3037" y="2242"/>
                </a:lnTo>
                <a:lnTo>
                  <a:pt x="3037" y="2133"/>
                </a:lnTo>
                <a:lnTo>
                  <a:pt x="2795" y="2133"/>
                </a:lnTo>
                <a:close/>
                <a:moveTo>
                  <a:pt x="1852" y="2342"/>
                </a:moveTo>
                <a:lnTo>
                  <a:pt x="1835" y="2365"/>
                </a:lnTo>
                <a:lnTo>
                  <a:pt x="1819" y="2385"/>
                </a:lnTo>
                <a:lnTo>
                  <a:pt x="1801" y="2406"/>
                </a:lnTo>
                <a:lnTo>
                  <a:pt x="1783" y="2424"/>
                </a:lnTo>
                <a:lnTo>
                  <a:pt x="1764" y="2441"/>
                </a:lnTo>
                <a:lnTo>
                  <a:pt x="1746" y="2456"/>
                </a:lnTo>
                <a:lnTo>
                  <a:pt x="1726" y="2471"/>
                </a:lnTo>
                <a:lnTo>
                  <a:pt x="1707" y="2484"/>
                </a:lnTo>
                <a:lnTo>
                  <a:pt x="1686" y="2495"/>
                </a:lnTo>
                <a:lnTo>
                  <a:pt x="1664" y="2505"/>
                </a:lnTo>
                <a:lnTo>
                  <a:pt x="1644" y="2513"/>
                </a:lnTo>
                <a:lnTo>
                  <a:pt x="1621" y="2520"/>
                </a:lnTo>
                <a:lnTo>
                  <a:pt x="1599" y="2525"/>
                </a:lnTo>
                <a:lnTo>
                  <a:pt x="1577" y="2529"/>
                </a:lnTo>
                <a:lnTo>
                  <a:pt x="1554" y="2531"/>
                </a:lnTo>
                <a:lnTo>
                  <a:pt x="1530" y="2532"/>
                </a:lnTo>
                <a:lnTo>
                  <a:pt x="1503" y="2531"/>
                </a:lnTo>
                <a:lnTo>
                  <a:pt x="1478" y="2529"/>
                </a:lnTo>
                <a:lnTo>
                  <a:pt x="1452" y="2525"/>
                </a:lnTo>
                <a:lnTo>
                  <a:pt x="1427" y="2520"/>
                </a:lnTo>
                <a:lnTo>
                  <a:pt x="1404" y="2513"/>
                </a:lnTo>
                <a:lnTo>
                  <a:pt x="1381" y="2505"/>
                </a:lnTo>
                <a:lnTo>
                  <a:pt x="1358" y="2494"/>
                </a:lnTo>
                <a:lnTo>
                  <a:pt x="1337" y="2482"/>
                </a:lnTo>
                <a:lnTo>
                  <a:pt x="1316" y="2469"/>
                </a:lnTo>
                <a:lnTo>
                  <a:pt x="1296" y="2454"/>
                </a:lnTo>
                <a:lnTo>
                  <a:pt x="1277" y="2438"/>
                </a:lnTo>
                <a:lnTo>
                  <a:pt x="1258" y="2420"/>
                </a:lnTo>
                <a:lnTo>
                  <a:pt x="1241" y="2400"/>
                </a:lnTo>
                <a:lnTo>
                  <a:pt x="1224" y="2379"/>
                </a:lnTo>
                <a:lnTo>
                  <a:pt x="1208" y="2356"/>
                </a:lnTo>
                <a:lnTo>
                  <a:pt x="1192" y="2332"/>
                </a:lnTo>
                <a:lnTo>
                  <a:pt x="1177" y="2304"/>
                </a:lnTo>
                <a:lnTo>
                  <a:pt x="1162" y="2275"/>
                </a:lnTo>
                <a:lnTo>
                  <a:pt x="1149" y="2244"/>
                </a:lnTo>
                <a:lnTo>
                  <a:pt x="1136" y="2212"/>
                </a:lnTo>
                <a:lnTo>
                  <a:pt x="1124" y="2178"/>
                </a:lnTo>
                <a:lnTo>
                  <a:pt x="1114" y="2143"/>
                </a:lnTo>
                <a:lnTo>
                  <a:pt x="1105" y="2105"/>
                </a:lnTo>
                <a:lnTo>
                  <a:pt x="1095" y="2067"/>
                </a:lnTo>
                <a:lnTo>
                  <a:pt x="1088" y="2027"/>
                </a:lnTo>
                <a:lnTo>
                  <a:pt x="1082" y="1985"/>
                </a:lnTo>
                <a:lnTo>
                  <a:pt x="1076" y="1941"/>
                </a:lnTo>
                <a:lnTo>
                  <a:pt x="1072" y="1896"/>
                </a:lnTo>
                <a:lnTo>
                  <a:pt x="1068" y="1850"/>
                </a:lnTo>
                <a:lnTo>
                  <a:pt x="1066" y="1801"/>
                </a:lnTo>
                <a:lnTo>
                  <a:pt x="1063" y="1752"/>
                </a:lnTo>
                <a:lnTo>
                  <a:pt x="1063" y="1700"/>
                </a:lnTo>
                <a:lnTo>
                  <a:pt x="1063" y="1654"/>
                </a:lnTo>
                <a:lnTo>
                  <a:pt x="1066" y="1608"/>
                </a:lnTo>
                <a:lnTo>
                  <a:pt x="1069" y="1563"/>
                </a:lnTo>
                <a:lnTo>
                  <a:pt x="1072" y="1520"/>
                </a:lnTo>
                <a:lnTo>
                  <a:pt x="1077" y="1478"/>
                </a:lnTo>
                <a:lnTo>
                  <a:pt x="1083" y="1438"/>
                </a:lnTo>
                <a:lnTo>
                  <a:pt x="1089" y="1398"/>
                </a:lnTo>
                <a:lnTo>
                  <a:pt x="1097" y="1359"/>
                </a:lnTo>
                <a:lnTo>
                  <a:pt x="1107" y="1322"/>
                </a:lnTo>
                <a:lnTo>
                  <a:pt x="1117" y="1287"/>
                </a:lnTo>
                <a:lnTo>
                  <a:pt x="1127" y="1252"/>
                </a:lnTo>
                <a:lnTo>
                  <a:pt x="1140" y="1219"/>
                </a:lnTo>
                <a:lnTo>
                  <a:pt x="1153" y="1188"/>
                </a:lnTo>
                <a:lnTo>
                  <a:pt x="1168" y="1158"/>
                </a:lnTo>
                <a:lnTo>
                  <a:pt x="1183" y="1129"/>
                </a:lnTo>
                <a:lnTo>
                  <a:pt x="1200" y="1101"/>
                </a:lnTo>
                <a:lnTo>
                  <a:pt x="1215" y="1076"/>
                </a:lnTo>
                <a:lnTo>
                  <a:pt x="1232" y="1054"/>
                </a:lnTo>
                <a:lnTo>
                  <a:pt x="1249" y="1032"/>
                </a:lnTo>
                <a:lnTo>
                  <a:pt x="1268" y="1012"/>
                </a:lnTo>
                <a:lnTo>
                  <a:pt x="1286" y="995"/>
                </a:lnTo>
                <a:lnTo>
                  <a:pt x="1305" y="978"/>
                </a:lnTo>
                <a:lnTo>
                  <a:pt x="1324" y="964"/>
                </a:lnTo>
                <a:lnTo>
                  <a:pt x="1345" y="951"/>
                </a:lnTo>
                <a:lnTo>
                  <a:pt x="1365" y="939"/>
                </a:lnTo>
                <a:lnTo>
                  <a:pt x="1387" y="930"/>
                </a:lnTo>
                <a:lnTo>
                  <a:pt x="1410" y="921"/>
                </a:lnTo>
                <a:lnTo>
                  <a:pt x="1432" y="915"/>
                </a:lnTo>
                <a:lnTo>
                  <a:pt x="1457" y="909"/>
                </a:lnTo>
                <a:lnTo>
                  <a:pt x="1482" y="905"/>
                </a:lnTo>
                <a:lnTo>
                  <a:pt x="1508" y="903"/>
                </a:lnTo>
                <a:lnTo>
                  <a:pt x="1533" y="902"/>
                </a:lnTo>
                <a:lnTo>
                  <a:pt x="1557" y="903"/>
                </a:lnTo>
                <a:lnTo>
                  <a:pt x="1580" y="905"/>
                </a:lnTo>
                <a:lnTo>
                  <a:pt x="1602" y="908"/>
                </a:lnTo>
                <a:lnTo>
                  <a:pt x="1624" y="912"/>
                </a:lnTo>
                <a:lnTo>
                  <a:pt x="1646" y="919"/>
                </a:lnTo>
                <a:lnTo>
                  <a:pt x="1666" y="925"/>
                </a:lnTo>
                <a:lnTo>
                  <a:pt x="1686" y="933"/>
                </a:lnTo>
                <a:lnTo>
                  <a:pt x="1705" y="943"/>
                </a:lnTo>
                <a:lnTo>
                  <a:pt x="1725" y="954"/>
                </a:lnTo>
                <a:lnTo>
                  <a:pt x="1744" y="966"/>
                </a:lnTo>
                <a:lnTo>
                  <a:pt x="1762" y="980"/>
                </a:lnTo>
                <a:lnTo>
                  <a:pt x="1780" y="995"/>
                </a:lnTo>
                <a:lnTo>
                  <a:pt x="1797" y="1011"/>
                </a:lnTo>
                <a:lnTo>
                  <a:pt x="1815" y="1030"/>
                </a:lnTo>
                <a:lnTo>
                  <a:pt x="1831" y="1048"/>
                </a:lnTo>
                <a:lnTo>
                  <a:pt x="1848" y="1069"/>
                </a:lnTo>
                <a:lnTo>
                  <a:pt x="1865" y="1093"/>
                </a:lnTo>
                <a:lnTo>
                  <a:pt x="1882" y="1119"/>
                </a:lnTo>
                <a:lnTo>
                  <a:pt x="1898" y="1146"/>
                </a:lnTo>
                <a:lnTo>
                  <a:pt x="1915" y="1176"/>
                </a:lnTo>
                <a:lnTo>
                  <a:pt x="1930" y="1207"/>
                </a:lnTo>
                <a:lnTo>
                  <a:pt x="1946" y="1240"/>
                </a:lnTo>
                <a:lnTo>
                  <a:pt x="1960" y="1274"/>
                </a:lnTo>
                <a:lnTo>
                  <a:pt x="1975" y="1310"/>
                </a:lnTo>
                <a:lnTo>
                  <a:pt x="1989" y="1348"/>
                </a:lnTo>
                <a:lnTo>
                  <a:pt x="2003" y="1387"/>
                </a:lnTo>
                <a:lnTo>
                  <a:pt x="2016" y="1428"/>
                </a:lnTo>
                <a:lnTo>
                  <a:pt x="2029" y="1471"/>
                </a:lnTo>
                <a:lnTo>
                  <a:pt x="2041" y="1515"/>
                </a:lnTo>
                <a:lnTo>
                  <a:pt x="2053" y="1560"/>
                </a:lnTo>
                <a:lnTo>
                  <a:pt x="2064" y="1607"/>
                </a:lnTo>
                <a:lnTo>
                  <a:pt x="2075" y="1655"/>
                </a:lnTo>
                <a:lnTo>
                  <a:pt x="2062" y="1719"/>
                </a:lnTo>
                <a:lnTo>
                  <a:pt x="2049" y="1780"/>
                </a:lnTo>
                <a:lnTo>
                  <a:pt x="2035" y="1838"/>
                </a:lnTo>
                <a:lnTo>
                  <a:pt x="2023" y="1893"/>
                </a:lnTo>
                <a:lnTo>
                  <a:pt x="2009" y="1945"/>
                </a:lnTo>
                <a:lnTo>
                  <a:pt x="1996" y="1994"/>
                </a:lnTo>
                <a:lnTo>
                  <a:pt x="1983" y="2040"/>
                </a:lnTo>
                <a:lnTo>
                  <a:pt x="1968" y="2083"/>
                </a:lnTo>
                <a:lnTo>
                  <a:pt x="1955" y="2125"/>
                </a:lnTo>
                <a:lnTo>
                  <a:pt x="1941" y="2163"/>
                </a:lnTo>
                <a:lnTo>
                  <a:pt x="1927" y="2199"/>
                </a:lnTo>
                <a:lnTo>
                  <a:pt x="1913" y="2232"/>
                </a:lnTo>
                <a:lnTo>
                  <a:pt x="1898" y="2263"/>
                </a:lnTo>
                <a:lnTo>
                  <a:pt x="1883" y="2291"/>
                </a:lnTo>
                <a:lnTo>
                  <a:pt x="1867" y="2317"/>
                </a:lnTo>
                <a:lnTo>
                  <a:pt x="1852" y="2342"/>
                </a:lnTo>
                <a:close/>
              </a:path>
            </a:pathLst>
          </a:custGeom>
          <a:solidFill>
            <a:srgbClr val="CD0A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1" tIns="41465" rIns="82931" bIns="41465" numCol="1" anchor="t" anchorCtr="0" compatLnSpc="1">
            <a:prstTxWarp prst="textNoShape">
              <a:avLst/>
            </a:prstTxWarp>
          </a:bodyPr>
          <a:lstStyle/>
          <a:p>
            <a:endParaRPr lang="ru-RU" sz="1632" dirty="0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1601449" y="6356045"/>
            <a:ext cx="252000" cy="25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6"/>
          <p:cNvSpPr txBox="1">
            <a:spLocks/>
          </p:cNvSpPr>
          <p:nvPr userDrawn="1"/>
        </p:nvSpPr>
        <p:spPr>
          <a:xfrm>
            <a:off x="11483812" y="6346520"/>
            <a:ext cx="494124" cy="282210"/>
          </a:xfrm>
          <a:prstGeom prst="rect">
            <a:avLst/>
          </a:prstGeom>
        </p:spPr>
        <p:txBody>
          <a:bodyPr lIns="90308" tIns="42447" rIns="90308" bIns="45155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8480CE-3ACD-4560-A13F-AFF079A85D8C}" type="slidenum">
              <a:rPr lang="ru-RU" sz="1050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‹#›</a:t>
            </a:fld>
            <a:endParaRPr lang="ru-RU" sz="105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621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" y="1442"/>
            <a:ext cx="12188380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29"/>
          <p:cNvSpPr>
            <a:spLocks noEditPoints="1"/>
          </p:cNvSpPr>
          <p:nvPr userDrawn="1"/>
        </p:nvSpPr>
        <p:spPr bwMode="auto">
          <a:xfrm>
            <a:off x="348966" y="294254"/>
            <a:ext cx="522458" cy="522458"/>
          </a:xfrm>
          <a:custGeom>
            <a:avLst/>
            <a:gdLst>
              <a:gd name="T0" fmla="*/ 670 w 3426"/>
              <a:gd name="T1" fmla="*/ 62 h 3423"/>
              <a:gd name="T2" fmla="*/ 299 w 3426"/>
              <a:gd name="T3" fmla="*/ 299 h 3423"/>
              <a:gd name="T4" fmla="*/ 62 w 3426"/>
              <a:gd name="T5" fmla="*/ 668 h 3423"/>
              <a:gd name="T6" fmla="*/ 1 w 3426"/>
              <a:gd name="T7" fmla="*/ 2457 h 3423"/>
              <a:gd name="T8" fmla="*/ 124 w 3426"/>
              <a:gd name="T9" fmla="*/ 2890 h 3423"/>
              <a:gd name="T10" fmla="*/ 410 w 3426"/>
              <a:gd name="T11" fmla="*/ 3221 h 3423"/>
              <a:gd name="T12" fmla="*/ 815 w 3426"/>
              <a:gd name="T13" fmla="*/ 3403 h 3423"/>
              <a:gd name="T14" fmla="*/ 2612 w 3426"/>
              <a:gd name="T15" fmla="*/ 3403 h 3423"/>
              <a:gd name="T16" fmla="*/ 3016 w 3426"/>
              <a:gd name="T17" fmla="*/ 3221 h 3423"/>
              <a:gd name="T18" fmla="*/ 3303 w 3426"/>
              <a:gd name="T19" fmla="*/ 2890 h 3423"/>
              <a:gd name="T20" fmla="*/ 3424 w 3426"/>
              <a:gd name="T21" fmla="*/ 2457 h 3423"/>
              <a:gd name="T22" fmla="*/ 3365 w 3426"/>
              <a:gd name="T23" fmla="*/ 668 h 3423"/>
              <a:gd name="T24" fmla="*/ 3128 w 3426"/>
              <a:gd name="T25" fmla="*/ 299 h 3423"/>
              <a:gd name="T26" fmla="*/ 2758 w 3426"/>
              <a:gd name="T27" fmla="*/ 62 h 3423"/>
              <a:gd name="T28" fmla="*/ 2794 w 3426"/>
              <a:gd name="T29" fmla="*/ 2148 h 3423"/>
              <a:gd name="T30" fmla="*/ 2756 w 3426"/>
              <a:gd name="T31" fmla="*/ 2238 h 3423"/>
              <a:gd name="T32" fmla="*/ 2656 w 3426"/>
              <a:gd name="T33" fmla="*/ 2265 h 3423"/>
              <a:gd name="T34" fmla="*/ 2533 w 3426"/>
              <a:gd name="T35" fmla="*/ 2161 h 3423"/>
              <a:gd name="T36" fmla="*/ 2570 w 3426"/>
              <a:gd name="T37" fmla="*/ 1675 h 3423"/>
              <a:gd name="T38" fmla="*/ 2833 w 3426"/>
              <a:gd name="T39" fmla="*/ 755 h 3423"/>
              <a:gd name="T40" fmla="*/ 2252 w 3426"/>
              <a:gd name="T41" fmla="*/ 878 h 3423"/>
              <a:gd name="T42" fmla="*/ 2091 w 3426"/>
              <a:gd name="T43" fmla="*/ 936 h 3423"/>
              <a:gd name="T44" fmla="*/ 1932 w 3426"/>
              <a:gd name="T45" fmla="*/ 770 h 3423"/>
              <a:gd name="T46" fmla="*/ 1650 w 3426"/>
              <a:gd name="T47" fmla="*/ 635 h 3423"/>
              <a:gd name="T48" fmla="*/ 1362 w 3426"/>
              <a:gd name="T49" fmla="*/ 621 h 3423"/>
              <a:gd name="T50" fmla="*/ 1143 w 3426"/>
              <a:gd name="T51" fmla="*/ 668 h 3423"/>
              <a:gd name="T52" fmla="*/ 945 w 3426"/>
              <a:gd name="T53" fmla="*/ 764 h 3423"/>
              <a:gd name="T54" fmla="*/ 771 w 3426"/>
              <a:gd name="T55" fmla="*/ 909 h 3423"/>
              <a:gd name="T56" fmla="*/ 628 w 3426"/>
              <a:gd name="T57" fmla="*/ 1093 h 3423"/>
              <a:gd name="T58" fmla="*/ 529 w 3426"/>
              <a:gd name="T59" fmla="*/ 1302 h 3423"/>
              <a:gd name="T60" fmla="*/ 474 w 3426"/>
              <a:gd name="T61" fmla="*/ 1530 h 3423"/>
              <a:gd name="T62" fmla="*/ 467 w 3426"/>
              <a:gd name="T63" fmla="*/ 1783 h 3423"/>
              <a:gd name="T64" fmla="*/ 504 w 3426"/>
              <a:gd name="T65" fmla="*/ 2035 h 3423"/>
              <a:gd name="T66" fmla="*/ 585 w 3426"/>
              <a:gd name="T67" fmla="*/ 2259 h 3423"/>
              <a:gd name="T68" fmla="*/ 711 w 3426"/>
              <a:gd name="T69" fmla="*/ 2451 h 3423"/>
              <a:gd name="T70" fmla="*/ 879 w 3426"/>
              <a:gd name="T71" fmla="*/ 2613 h 3423"/>
              <a:gd name="T72" fmla="*/ 1071 w 3426"/>
              <a:gd name="T73" fmla="*/ 2725 h 3423"/>
              <a:gd name="T74" fmla="*/ 1288 w 3426"/>
              <a:gd name="T75" fmla="*/ 2786 h 3423"/>
              <a:gd name="T76" fmla="*/ 1545 w 3426"/>
              <a:gd name="T77" fmla="*/ 2798 h 3423"/>
              <a:gd name="T78" fmla="*/ 1833 w 3426"/>
              <a:gd name="T79" fmla="*/ 2726 h 3423"/>
              <a:gd name="T80" fmla="*/ 2059 w 3426"/>
              <a:gd name="T81" fmla="*/ 2588 h 3423"/>
              <a:gd name="T82" fmla="*/ 2233 w 3426"/>
              <a:gd name="T83" fmla="*/ 2407 h 3423"/>
              <a:gd name="T84" fmla="*/ 2385 w 3426"/>
              <a:gd name="T85" fmla="*/ 2624 h 3423"/>
              <a:gd name="T86" fmla="*/ 2535 w 3426"/>
              <a:gd name="T87" fmla="*/ 2748 h 3423"/>
              <a:gd name="T88" fmla="*/ 2725 w 3426"/>
              <a:gd name="T89" fmla="*/ 2777 h 3423"/>
              <a:gd name="T90" fmla="*/ 2899 w 3426"/>
              <a:gd name="T91" fmla="*/ 2699 h 3423"/>
              <a:gd name="T92" fmla="*/ 2998 w 3426"/>
              <a:gd name="T93" fmla="*/ 2548 h 3423"/>
              <a:gd name="T94" fmla="*/ 3035 w 3426"/>
              <a:gd name="T95" fmla="*/ 2336 h 3423"/>
              <a:gd name="T96" fmla="*/ 1801 w 3426"/>
              <a:gd name="T97" fmla="*/ 2406 h 3423"/>
              <a:gd name="T98" fmla="*/ 1621 w 3426"/>
              <a:gd name="T99" fmla="*/ 2520 h 3423"/>
              <a:gd name="T100" fmla="*/ 1404 w 3426"/>
              <a:gd name="T101" fmla="*/ 2513 h 3423"/>
              <a:gd name="T102" fmla="*/ 1224 w 3426"/>
              <a:gd name="T103" fmla="*/ 2379 h 3423"/>
              <a:gd name="T104" fmla="*/ 1105 w 3426"/>
              <a:gd name="T105" fmla="*/ 2105 h 3423"/>
              <a:gd name="T106" fmla="*/ 1063 w 3426"/>
              <a:gd name="T107" fmla="*/ 1700 h 3423"/>
              <a:gd name="T108" fmla="*/ 1107 w 3426"/>
              <a:gd name="T109" fmla="*/ 1322 h 3423"/>
              <a:gd name="T110" fmla="*/ 1232 w 3426"/>
              <a:gd name="T111" fmla="*/ 1054 h 3423"/>
              <a:gd name="T112" fmla="*/ 1410 w 3426"/>
              <a:gd name="T113" fmla="*/ 921 h 3423"/>
              <a:gd name="T114" fmla="*/ 1624 w 3426"/>
              <a:gd name="T115" fmla="*/ 912 h 3423"/>
              <a:gd name="T116" fmla="*/ 1797 w 3426"/>
              <a:gd name="T117" fmla="*/ 1011 h 3423"/>
              <a:gd name="T118" fmla="*/ 1946 w 3426"/>
              <a:gd name="T119" fmla="*/ 1240 h 3423"/>
              <a:gd name="T120" fmla="*/ 2064 w 3426"/>
              <a:gd name="T121" fmla="*/ 1607 h 3423"/>
              <a:gd name="T122" fmla="*/ 1968 w 3426"/>
              <a:gd name="T123" fmla="*/ 2083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26" h="3423">
                <a:moveTo>
                  <a:pt x="2407" y="0"/>
                </a:moveTo>
                <a:lnTo>
                  <a:pt x="1020" y="0"/>
                </a:lnTo>
                <a:lnTo>
                  <a:pt x="968" y="1"/>
                </a:lnTo>
                <a:lnTo>
                  <a:pt x="916" y="5"/>
                </a:lnTo>
                <a:lnTo>
                  <a:pt x="865" y="11"/>
                </a:lnTo>
                <a:lnTo>
                  <a:pt x="815" y="21"/>
                </a:lnTo>
                <a:lnTo>
                  <a:pt x="766" y="32"/>
                </a:lnTo>
                <a:lnTo>
                  <a:pt x="717" y="46"/>
                </a:lnTo>
                <a:lnTo>
                  <a:pt x="670" y="62"/>
                </a:lnTo>
                <a:lnTo>
                  <a:pt x="623" y="80"/>
                </a:lnTo>
                <a:lnTo>
                  <a:pt x="578" y="101"/>
                </a:lnTo>
                <a:lnTo>
                  <a:pt x="534" y="124"/>
                </a:lnTo>
                <a:lnTo>
                  <a:pt x="492" y="147"/>
                </a:lnTo>
                <a:lnTo>
                  <a:pt x="450" y="174"/>
                </a:lnTo>
                <a:lnTo>
                  <a:pt x="410" y="203"/>
                </a:lnTo>
                <a:lnTo>
                  <a:pt x="372" y="233"/>
                </a:lnTo>
                <a:lnTo>
                  <a:pt x="335" y="265"/>
                </a:lnTo>
                <a:lnTo>
                  <a:pt x="299" y="299"/>
                </a:lnTo>
                <a:lnTo>
                  <a:pt x="265" y="334"/>
                </a:lnTo>
                <a:lnTo>
                  <a:pt x="233" y="371"/>
                </a:lnTo>
                <a:lnTo>
                  <a:pt x="203" y="410"/>
                </a:lnTo>
                <a:lnTo>
                  <a:pt x="174" y="449"/>
                </a:lnTo>
                <a:lnTo>
                  <a:pt x="147" y="490"/>
                </a:lnTo>
                <a:lnTo>
                  <a:pt x="124" y="533"/>
                </a:lnTo>
                <a:lnTo>
                  <a:pt x="101" y="578"/>
                </a:lnTo>
                <a:lnTo>
                  <a:pt x="80" y="622"/>
                </a:lnTo>
                <a:lnTo>
                  <a:pt x="62" y="668"/>
                </a:lnTo>
                <a:lnTo>
                  <a:pt x="46" y="716"/>
                </a:lnTo>
                <a:lnTo>
                  <a:pt x="32" y="764"/>
                </a:lnTo>
                <a:lnTo>
                  <a:pt x="21" y="814"/>
                </a:lnTo>
                <a:lnTo>
                  <a:pt x="11" y="863"/>
                </a:lnTo>
                <a:lnTo>
                  <a:pt x="5" y="915"/>
                </a:lnTo>
                <a:lnTo>
                  <a:pt x="1" y="966"/>
                </a:lnTo>
                <a:lnTo>
                  <a:pt x="0" y="1019"/>
                </a:lnTo>
                <a:lnTo>
                  <a:pt x="0" y="2406"/>
                </a:lnTo>
                <a:lnTo>
                  <a:pt x="1" y="2457"/>
                </a:lnTo>
                <a:lnTo>
                  <a:pt x="5" y="2509"/>
                </a:lnTo>
                <a:lnTo>
                  <a:pt x="11" y="2560"/>
                </a:lnTo>
                <a:lnTo>
                  <a:pt x="21" y="2611"/>
                </a:lnTo>
                <a:lnTo>
                  <a:pt x="32" y="2659"/>
                </a:lnTo>
                <a:lnTo>
                  <a:pt x="46" y="2708"/>
                </a:lnTo>
                <a:lnTo>
                  <a:pt x="62" y="2755"/>
                </a:lnTo>
                <a:lnTo>
                  <a:pt x="80" y="2801"/>
                </a:lnTo>
                <a:lnTo>
                  <a:pt x="101" y="2847"/>
                </a:lnTo>
                <a:lnTo>
                  <a:pt x="124" y="2890"/>
                </a:lnTo>
                <a:lnTo>
                  <a:pt x="147" y="2933"/>
                </a:lnTo>
                <a:lnTo>
                  <a:pt x="174" y="2974"/>
                </a:lnTo>
                <a:lnTo>
                  <a:pt x="203" y="3014"/>
                </a:lnTo>
                <a:lnTo>
                  <a:pt x="233" y="3053"/>
                </a:lnTo>
                <a:lnTo>
                  <a:pt x="265" y="3090"/>
                </a:lnTo>
                <a:lnTo>
                  <a:pt x="299" y="3125"/>
                </a:lnTo>
                <a:lnTo>
                  <a:pt x="335" y="3159"/>
                </a:lnTo>
                <a:lnTo>
                  <a:pt x="372" y="3191"/>
                </a:lnTo>
                <a:lnTo>
                  <a:pt x="410" y="3221"/>
                </a:lnTo>
                <a:lnTo>
                  <a:pt x="450" y="3249"/>
                </a:lnTo>
                <a:lnTo>
                  <a:pt x="492" y="3276"/>
                </a:lnTo>
                <a:lnTo>
                  <a:pt x="534" y="3301"/>
                </a:lnTo>
                <a:lnTo>
                  <a:pt x="578" y="3323"/>
                </a:lnTo>
                <a:lnTo>
                  <a:pt x="623" y="3344"/>
                </a:lnTo>
                <a:lnTo>
                  <a:pt x="670" y="3361"/>
                </a:lnTo>
                <a:lnTo>
                  <a:pt x="717" y="3378"/>
                </a:lnTo>
                <a:lnTo>
                  <a:pt x="766" y="3391"/>
                </a:lnTo>
                <a:lnTo>
                  <a:pt x="815" y="3403"/>
                </a:lnTo>
                <a:lnTo>
                  <a:pt x="865" y="3412"/>
                </a:lnTo>
                <a:lnTo>
                  <a:pt x="916" y="3418"/>
                </a:lnTo>
                <a:lnTo>
                  <a:pt x="968" y="3422"/>
                </a:lnTo>
                <a:lnTo>
                  <a:pt x="1020" y="3423"/>
                </a:lnTo>
                <a:lnTo>
                  <a:pt x="2407" y="3423"/>
                </a:lnTo>
                <a:lnTo>
                  <a:pt x="2460" y="3422"/>
                </a:lnTo>
                <a:lnTo>
                  <a:pt x="2511" y="3418"/>
                </a:lnTo>
                <a:lnTo>
                  <a:pt x="2562" y="3412"/>
                </a:lnTo>
                <a:lnTo>
                  <a:pt x="2612" y="3403"/>
                </a:lnTo>
                <a:lnTo>
                  <a:pt x="2662" y="3391"/>
                </a:lnTo>
                <a:lnTo>
                  <a:pt x="2710" y="3378"/>
                </a:lnTo>
                <a:lnTo>
                  <a:pt x="2758" y="3361"/>
                </a:lnTo>
                <a:lnTo>
                  <a:pt x="2803" y="3344"/>
                </a:lnTo>
                <a:lnTo>
                  <a:pt x="2848" y="3323"/>
                </a:lnTo>
                <a:lnTo>
                  <a:pt x="2893" y="3301"/>
                </a:lnTo>
                <a:lnTo>
                  <a:pt x="2935" y="3276"/>
                </a:lnTo>
                <a:lnTo>
                  <a:pt x="2976" y="3249"/>
                </a:lnTo>
                <a:lnTo>
                  <a:pt x="3016" y="3221"/>
                </a:lnTo>
                <a:lnTo>
                  <a:pt x="3054" y="3191"/>
                </a:lnTo>
                <a:lnTo>
                  <a:pt x="3092" y="3159"/>
                </a:lnTo>
                <a:lnTo>
                  <a:pt x="3128" y="3125"/>
                </a:lnTo>
                <a:lnTo>
                  <a:pt x="3161" y="3090"/>
                </a:lnTo>
                <a:lnTo>
                  <a:pt x="3194" y="3053"/>
                </a:lnTo>
                <a:lnTo>
                  <a:pt x="3223" y="3014"/>
                </a:lnTo>
                <a:lnTo>
                  <a:pt x="3252" y="2974"/>
                </a:lnTo>
                <a:lnTo>
                  <a:pt x="3278" y="2933"/>
                </a:lnTo>
                <a:lnTo>
                  <a:pt x="3303" y="2890"/>
                </a:lnTo>
                <a:lnTo>
                  <a:pt x="3325" y="2847"/>
                </a:lnTo>
                <a:lnTo>
                  <a:pt x="3346" y="2801"/>
                </a:lnTo>
                <a:lnTo>
                  <a:pt x="3365" y="2755"/>
                </a:lnTo>
                <a:lnTo>
                  <a:pt x="3380" y="2708"/>
                </a:lnTo>
                <a:lnTo>
                  <a:pt x="3394" y="2659"/>
                </a:lnTo>
                <a:lnTo>
                  <a:pt x="3406" y="2611"/>
                </a:lnTo>
                <a:lnTo>
                  <a:pt x="3414" y="2560"/>
                </a:lnTo>
                <a:lnTo>
                  <a:pt x="3421" y="2509"/>
                </a:lnTo>
                <a:lnTo>
                  <a:pt x="3424" y="2457"/>
                </a:lnTo>
                <a:lnTo>
                  <a:pt x="3426" y="2406"/>
                </a:lnTo>
                <a:lnTo>
                  <a:pt x="3426" y="1019"/>
                </a:lnTo>
                <a:lnTo>
                  <a:pt x="3424" y="966"/>
                </a:lnTo>
                <a:lnTo>
                  <a:pt x="3421" y="915"/>
                </a:lnTo>
                <a:lnTo>
                  <a:pt x="3414" y="863"/>
                </a:lnTo>
                <a:lnTo>
                  <a:pt x="3406" y="814"/>
                </a:lnTo>
                <a:lnTo>
                  <a:pt x="3394" y="764"/>
                </a:lnTo>
                <a:lnTo>
                  <a:pt x="3380" y="716"/>
                </a:lnTo>
                <a:lnTo>
                  <a:pt x="3365" y="668"/>
                </a:lnTo>
                <a:lnTo>
                  <a:pt x="3346" y="622"/>
                </a:lnTo>
                <a:lnTo>
                  <a:pt x="3325" y="578"/>
                </a:lnTo>
                <a:lnTo>
                  <a:pt x="3303" y="533"/>
                </a:lnTo>
                <a:lnTo>
                  <a:pt x="3278" y="490"/>
                </a:lnTo>
                <a:lnTo>
                  <a:pt x="3252" y="449"/>
                </a:lnTo>
                <a:lnTo>
                  <a:pt x="3223" y="410"/>
                </a:lnTo>
                <a:lnTo>
                  <a:pt x="3194" y="371"/>
                </a:lnTo>
                <a:lnTo>
                  <a:pt x="3161" y="334"/>
                </a:lnTo>
                <a:lnTo>
                  <a:pt x="3128" y="299"/>
                </a:lnTo>
                <a:lnTo>
                  <a:pt x="3092" y="265"/>
                </a:lnTo>
                <a:lnTo>
                  <a:pt x="3054" y="233"/>
                </a:lnTo>
                <a:lnTo>
                  <a:pt x="3016" y="203"/>
                </a:lnTo>
                <a:lnTo>
                  <a:pt x="2976" y="174"/>
                </a:lnTo>
                <a:lnTo>
                  <a:pt x="2935" y="147"/>
                </a:lnTo>
                <a:lnTo>
                  <a:pt x="2893" y="124"/>
                </a:lnTo>
                <a:lnTo>
                  <a:pt x="2848" y="101"/>
                </a:lnTo>
                <a:lnTo>
                  <a:pt x="2803" y="80"/>
                </a:lnTo>
                <a:lnTo>
                  <a:pt x="2758" y="62"/>
                </a:lnTo>
                <a:lnTo>
                  <a:pt x="2710" y="46"/>
                </a:lnTo>
                <a:lnTo>
                  <a:pt x="2662" y="32"/>
                </a:lnTo>
                <a:lnTo>
                  <a:pt x="2612" y="21"/>
                </a:lnTo>
                <a:lnTo>
                  <a:pt x="2562" y="11"/>
                </a:lnTo>
                <a:lnTo>
                  <a:pt x="2511" y="5"/>
                </a:lnTo>
                <a:lnTo>
                  <a:pt x="2460" y="1"/>
                </a:lnTo>
                <a:lnTo>
                  <a:pt x="2407" y="0"/>
                </a:lnTo>
                <a:close/>
                <a:moveTo>
                  <a:pt x="2795" y="2133"/>
                </a:moveTo>
                <a:lnTo>
                  <a:pt x="2794" y="2148"/>
                </a:lnTo>
                <a:lnTo>
                  <a:pt x="2792" y="2159"/>
                </a:lnTo>
                <a:lnTo>
                  <a:pt x="2790" y="2170"/>
                </a:lnTo>
                <a:lnTo>
                  <a:pt x="2788" y="2181"/>
                </a:lnTo>
                <a:lnTo>
                  <a:pt x="2783" y="2192"/>
                </a:lnTo>
                <a:lnTo>
                  <a:pt x="2779" y="2202"/>
                </a:lnTo>
                <a:lnTo>
                  <a:pt x="2774" y="2212"/>
                </a:lnTo>
                <a:lnTo>
                  <a:pt x="2769" y="2221"/>
                </a:lnTo>
                <a:lnTo>
                  <a:pt x="2763" y="2230"/>
                </a:lnTo>
                <a:lnTo>
                  <a:pt x="2756" y="2238"/>
                </a:lnTo>
                <a:lnTo>
                  <a:pt x="2748" y="2245"/>
                </a:lnTo>
                <a:lnTo>
                  <a:pt x="2740" y="2251"/>
                </a:lnTo>
                <a:lnTo>
                  <a:pt x="2731" y="2257"/>
                </a:lnTo>
                <a:lnTo>
                  <a:pt x="2722" y="2262"/>
                </a:lnTo>
                <a:lnTo>
                  <a:pt x="2711" y="2265"/>
                </a:lnTo>
                <a:lnTo>
                  <a:pt x="2701" y="2267"/>
                </a:lnTo>
                <a:lnTo>
                  <a:pt x="2690" y="2268"/>
                </a:lnTo>
                <a:lnTo>
                  <a:pt x="2672" y="2267"/>
                </a:lnTo>
                <a:lnTo>
                  <a:pt x="2656" y="2265"/>
                </a:lnTo>
                <a:lnTo>
                  <a:pt x="2640" y="2261"/>
                </a:lnTo>
                <a:lnTo>
                  <a:pt x="2625" y="2254"/>
                </a:lnTo>
                <a:lnTo>
                  <a:pt x="2611" y="2247"/>
                </a:lnTo>
                <a:lnTo>
                  <a:pt x="2598" y="2238"/>
                </a:lnTo>
                <a:lnTo>
                  <a:pt x="2586" y="2227"/>
                </a:lnTo>
                <a:lnTo>
                  <a:pt x="2573" y="2214"/>
                </a:lnTo>
                <a:lnTo>
                  <a:pt x="2559" y="2198"/>
                </a:lnTo>
                <a:lnTo>
                  <a:pt x="2545" y="2180"/>
                </a:lnTo>
                <a:lnTo>
                  <a:pt x="2533" y="2161"/>
                </a:lnTo>
                <a:lnTo>
                  <a:pt x="2520" y="2139"/>
                </a:lnTo>
                <a:lnTo>
                  <a:pt x="2507" y="2115"/>
                </a:lnTo>
                <a:lnTo>
                  <a:pt x="2494" y="2089"/>
                </a:lnTo>
                <a:lnTo>
                  <a:pt x="2481" y="2060"/>
                </a:lnTo>
                <a:lnTo>
                  <a:pt x="2469" y="2026"/>
                </a:lnTo>
                <a:lnTo>
                  <a:pt x="2489" y="1957"/>
                </a:lnTo>
                <a:lnTo>
                  <a:pt x="2513" y="1873"/>
                </a:lnTo>
                <a:lnTo>
                  <a:pt x="2540" y="1779"/>
                </a:lnTo>
                <a:lnTo>
                  <a:pt x="2570" y="1675"/>
                </a:lnTo>
                <a:lnTo>
                  <a:pt x="2602" y="1564"/>
                </a:lnTo>
                <a:lnTo>
                  <a:pt x="2635" y="1450"/>
                </a:lnTo>
                <a:lnTo>
                  <a:pt x="2668" y="1334"/>
                </a:lnTo>
                <a:lnTo>
                  <a:pt x="2701" y="1219"/>
                </a:lnTo>
                <a:lnTo>
                  <a:pt x="2733" y="1108"/>
                </a:lnTo>
                <a:lnTo>
                  <a:pt x="2763" y="1004"/>
                </a:lnTo>
                <a:lnTo>
                  <a:pt x="2790" y="908"/>
                </a:lnTo>
                <a:lnTo>
                  <a:pt x="2813" y="825"/>
                </a:lnTo>
                <a:lnTo>
                  <a:pt x="2833" y="755"/>
                </a:lnTo>
                <a:lnTo>
                  <a:pt x="2848" y="702"/>
                </a:lnTo>
                <a:lnTo>
                  <a:pt x="2858" y="668"/>
                </a:lnTo>
                <a:lnTo>
                  <a:pt x="2862" y="656"/>
                </a:lnTo>
                <a:lnTo>
                  <a:pt x="2299" y="656"/>
                </a:lnTo>
                <a:lnTo>
                  <a:pt x="2297" y="667"/>
                </a:lnTo>
                <a:lnTo>
                  <a:pt x="2290" y="698"/>
                </a:lnTo>
                <a:lnTo>
                  <a:pt x="2279" y="746"/>
                </a:lnTo>
                <a:lnTo>
                  <a:pt x="2267" y="806"/>
                </a:lnTo>
                <a:lnTo>
                  <a:pt x="2252" y="878"/>
                </a:lnTo>
                <a:lnTo>
                  <a:pt x="2235" y="957"/>
                </a:lnTo>
                <a:lnTo>
                  <a:pt x="2218" y="1040"/>
                </a:lnTo>
                <a:lnTo>
                  <a:pt x="2199" y="1124"/>
                </a:lnTo>
                <a:lnTo>
                  <a:pt x="2193" y="1108"/>
                </a:lnTo>
                <a:lnTo>
                  <a:pt x="2174" y="1070"/>
                </a:lnTo>
                <a:lnTo>
                  <a:pt x="2153" y="1032"/>
                </a:lnTo>
                <a:lnTo>
                  <a:pt x="2129" y="993"/>
                </a:lnTo>
                <a:lnTo>
                  <a:pt x="2104" y="956"/>
                </a:lnTo>
                <a:lnTo>
                  <a:pt x="2091" y="936"/>
                </a:lnTo>
                <a:lnTo>
                  <a:pt x="2076" y="919"/>
                </a:lnTo>
                <a:lnTo>
                  <a:pt x="2063" y="900"/>
                </a:lnTo>
                <a:lnTo>
                  <a:pt x="2049" y="883"/>
                </a:lnTo>
                <a:lnTo>
                  <a:pt x="2033" y="866"/>
                </a:lnTo>
                <a:lnTo>
                  <a:pt x="2019" y="850"/>
                </a:lnTo>
                <a:lnTo>
                  <a:pt x="2003" y="834"/>
                </a:lnTo>
                <a:lnTo>
                  <a:pt x="1988" y="819"/>
                </a:lnTo>
                <a:lnTo>
                  <a:pt x="1960" y="794"/>
                </a:lnTo>
                <a:lnTo>
                  <a:pt x="1932" y="770"/>
                </a:lnTo>
                <a:lnTo>
                  <a:pt x="1903" y="750"/>
                </a:lnTo>
                <a:lnTo>
                  <a:pt x="1874" y="729"/>
                </a:lnTo>
                <a:lnTo>
                  <a:pt x="1845" y="712"/>
                </a:lnTo>
                <a:lnTo>
                  <a:pt x="1814" y="695"/>
                </a:lnTo>
                <a:lnTo>
                  <a:pt x="1782" y="680"/>
                </a:lnTo>
                <a:lnTo>
                  <a:pt x="1750" y="666"/>
                </a:lnTo>
                <a:lnTo>
                  <a:pt x="1717" y="655"/>
                </a:lnTo>
                <a:lnTo>
                  <a:pt x="1684" y="645"/>
                </a:lnTo>
                <a:lnTo>
                  <a:pt x="1650" y="635"/>
                </a:lnTo>
                <a:lnTo>
                  <a:pt x="1615" y="628"/>
                </a:lnTo>
                <a:lnTo>
                  <a:pt x="1579" y="623"/>
                </a:lnTo>
                <a:lnTo>
                  <a:pt x="1543" y="619"/>
                </a:lnTo>
                <a:lnTo>
                  <a:pt x="1505" y="617"/>
                </a:lnTo>
                <a:lnTo>
                  <a:pt x="1466" y="616"/>
                </a:lnTo>
                <a:lnTo>
                  <a:pt x="1441" y="617"/>
                </a:lnTo>
                <a:lnTo>
                  <a:pt x="1414" y="617"/>
                </a:lnTo>
                <a:lnTo>
                  <a:pt x="1388" y="619"/>
                </a:lnTo>
                <a:lnTo>
                  <a:pt x="1362" y="621"/>
                </a:lnTo>
                <a:lnTo>
                  <a:pt x="1337" y="624"/>
                </a:lnTo>
                <a:lnTo>
                  <a:pt x="1312" y="627"/>
                </a:lnTo>
                <a:lnTo>
                  <a:pt x="1286" y="631"/>
                </a:lnTo>
                <a:lnTo>
                  <a:pt x="1261" y="635"/>
                </a:lnTo>
                <a:lnTo>
                  <a:pt x="1238" y="641"/>
                </a:lnTo>
                <a:lnTo>
                  <a:pt x="1213" y="647"/>
                </a:lnTo>
                <a:lnTo>
                  <a:pt x="1189" y="653"/>
                </a:lnTo>
                <a:lnTo>
                  <a:pt x="1165" y="660"/>
                </a:lnTo>
                <a:lnTo>
                  <a:pt x="1143" y="668"/>
                </a:lnTo>
                <a:lnTo>
                  <a:pt x="1119" y="677"/>
                </a:lnTo>
                <a:lnTo>
                  <a:pt x="1096" y="685"/>
                </a:lnTo>
                <a:lnTo>
                  <a:pt x="1074" y="694"/>
                </a:lnTo>
                <a:lnTo>
                  <a:pt x="1052" y="704"/>
                </a:lnTo>
                <a:lnTo>
                  <a:pt x="1031" y="715"/>
                </a:lnTo>
                <a:lnTo>
                  <a:pt x="1009" y="726"/>
                </a:lnTo>
                <a:lnTo>
                  <a:pt x="987" y="738"/>
                </a:lnTo>
                <a:lnTo>
                  <a:pt x="966" y="751"/>
                </a:lnTo>
                <a:lnTo>
                  <a:pt x="945" y="764"/>
                </a:lnTo>
                <a:lnTo>
                  <a:pt x="924" y="778"/>
                </a:lnTo>
                <a:lnTo>
                  <a:pt x="905" y="792"/>
                </a:lnTo>
                <a:lnTo>
                  <a:pt x="884" y="807"/>
                </a:lnTo>
                <a:lnTo>
                  <a:pt x="865" y="823"/>
                </a:lnTo>
                <a:lnTo>
                  <a:pt x="845" y="838"/>
                </a:lnTo>
                <a:lnTo>
                  <a:pt x="826" y="855"/>
                </a:lnTo>
                <a:lnTo>
                  <a:pt x="807" y="872"/>
                </a:lnTo>
                <a:lnTo>
                  <a:pt x="788" y="891"/>
                </a:lnTo>
                <a:lnTo>
                  <a:pt x="771" y="909"/>
                </a:lnTo>
                <a:lnTo>
                  <a:pt x="752" y="928"/>
                </a:lnTo>
                <a:lnTo>
                  <a:pt x="735" y="947"/>
                </a:lnTo>
                <a:lnTo>
                  <a:pt x="718" y="967"/>
                </a:lnTo>
                <a:lnTo>
                  <a:pt x="702" y="988"/>
                </a:lnTo>
                <a:lnTo>
                  <a:pt x="686" y="1008"/>
                </a:lnTo>
                <a:lnTo>
                  <a:pt x="671" y="1029"/>
                </a:lnTo>
                <a:lnTo>
                  <a:pt x="655" y="1049"/>
                </a:lnTo>
                <a:lnTo>
                  <a:pt x="642" y="1071"/>
                </a:lnTo>
                <a:lnTo>
                  <a:pt x="628" y="1093"/>
                </a:lnTo>
                <a:lnTo>
                  <a:pt x="614" y="1115"/>
                </a:lnTo>
                <a:lnTo>
                  <a:pt x="602" y="1137"/>
                </a:lnTo>
                <a:lnTo>
                  <a:pt x="589" y="1160"/>
                </a:lnTo>
                <a:lnTo>
                  <a:pt x="578" y="1183"/>
                </a:lnTo>
                <a:lnTo>
                  <a:pt x="567" y="1206"/>
                </a:lnTo>
                <a:lnTo>
                  <a:pt x="556" y="1230"/>
                </a:lnTo>
                <a:lnTo>
                  <a:pt x="547" y="1253"/>
                </a:lnTo>
                <a:lnTo>
                  <a:pt x="537" y="1277"/>
                </a:lnTo>
                <a:lnTo>
                  <a:pt x="529" y="1302"/>
                </a:lnTo>
                <a:lnTo>
                  <a:pt x="520" y="1325"/>
                </a:lnTo>
                <a:lnTo>
                  <a:pt x="512" y="1350"/>
                </a:lnTo>
                <a:lnTo>
                  <a:pt x="505" y="1376"/>
                </a:lnTo>
                <a:lnTo>
                  <a:pt x="499" y="1401"/>
                </a:lnTo>
                <a:lnTo>
                  <a:pt x="493" y="1426"/>
                </a:lnTo>
                <a:lnTo>
                  <a:pt x="487" y="1452"/>
                </a:lnTo>
                <a:lnTo>
                  <a:pt x="482" y="1478"/>
                </a:lnTo>
                <a:lnTo>
                  <a:pt x="478" y="1504"/>
                </a:lnTo>
                <a:lnTo>
                  <a:pt x="474" y="1530"/>
                </a:lnTo>
                <a:lnTo>
                  <a:pt x="471" y="1556"/>
                </a:lnTo>
                <a:lnTo>
                  <a:pt x="469" y="1583"/>
                </a:lnTo>
                <a:lnTo>
                  <a:pt x="467" y="1610"/>
                </a:lnTo>
                <a:lnTo>
                  <a:pt x="465" y="1637"/>
                </a:lnTo>
                <a:lnTo>
                  <a:pt x="464" y="1664"/>
                </a:lnTo>
                <a:lnTo>
                  <a:pt x="464" y="1692"/>
                </a:lnTo>
                <a:lnTo>
                  <a:pt x="464" y="1723"/>
                </a:lnTo>
                <a:lnTo>
                  <a:pt x="465" y="1753"/>
                </a:lnTo>
                <a:lnTo>
                  <a:pt x="467" y="1783"/>
                </a:lnTo>
                <a:lnTo>
                  <a:pt x="468" y="1812"/>
                </a:lnTo>
                <a:lnTo>
                  <a:pt x="471" y="1841"/>
                </a:lnTo>
                <a:lnTo>
                  <a:pt x="474" y="1869"/>
                </a:lnTo>
                <a:lnTo>
                  <a:pt x="477" y="1898"/>
                </a:lnTo>
                <a:lnTo>
                  <a:pt x="481" y="1926"/>
                </a:lnTo>
                <a:lnTo>
                  <a:pt x="486" y="1954"/>
                </a:lnTo>
                <a:lnTo>
                  <a:pt x="492" y="1981"/>
                </a:lnTo>
                <a:lnTo>
                  <a:pt x="497" y="2008"/>
                </a:lnTo>
                <a:lnTo>
                  <a:pt x="504" y="2035"/>
                </a:lnTo>
                <a:lnTo>
                  <a:pt x="510" y="2061"/>
                </a:lnTo>
                <a:lnTo>
                  <a:pt x="518" y="2087"/>
                </a:lnTo>
                <a:lnTo>
                  <a:pt x="526" y="2112"/>
                </a:lnTo>
                <a:lnTo>
                  <a:pt x="535" y="2138"/>
                </a:lnTo>
                <a:lnTo>
                  <a:pt x="543" y="2163"/>
                </a:lnTo>
                <a:lnTo>
                  <a:pt x="553" y="2187"/>
                </a:lnTo>
                <a:lnTo>
                  <a:pt x="564" y="2211"/>
                </a:lnTo>
                <a:lnTo>
                  <a:pt x="574" y="2235"/>
                </a:lnTo>
                <a:lnTo>
                  <a:pt x="585" y="2259"/>
                </a:lnTo>
                <a:lnTo>
                  <a:pt x="597" y="2281"/>
                </a:lnTo>
                <a:lnTo>
                  <a:pt x="609" y="2304"/>
                </a:lnTo>
                <a:lnTo>
                  <a:pt x="622" y="2326"/>
                </a:lnTo>
                <a:lnTo>
                  <a:pt x="636" y="2348"/>
                </a:lnTo>
                <a:lnTo>
                  <a:pt x="649" y="2370"/>
                </a:lnTo>
                <a:lnTo>
                  <a:pt x="665" y="2390"/>
                </a:lnTo>
                <a:lnTo>
                  <a:pt x="679" y="2411"/>
                </a:lnTo>
                <a:lnTo>
                  <a:pt x="695" y="2432"/>
                </a:lnTo>
                <a:lnTo>
                  <a:pt x="711" y="2451"/>
                </a:lnTo>
                <a:lnTo>
                  <a:pt x="728" y="2471"/>
                </a:lnTo>
                <a:lnTo>
                  <a:pt x="745" y="2490"/>
                </a:lnTo>
                <a:lnTo>
                  <a:pt x="764" y="2510"/>
                </a:lnTo>
                <a:lnTo>
                  <a:pt x="782" y="2528"/>
                </a:lnTo>
                <a:lnTo>
                  <a:pt x="801" y="2547"/>
                </a:lnTo>
                <a:lnTo>
                  <a:pt x="820" y="2564"/>
                </a:lnTo>
                <a:lnTo>
                  <a:pt x="840" y="2581"/>
                </a:lnTo>
                <a:lnTo>
                  <a:pt x="859" y="2597"/>
                </a:lnTo>
                <a:lnTo>
                  <a:pt x="879" y="2613"/>
                </a:lnTo>
                <a:lnTo>
                  <a:pt x="900" y="2628"/>
                </a:lnTo>
                <a:lnTo>
                  <a:pt x="919" y="2643"/>
                </a:lnTo>
                <a:lnTo>
                  <a:pt x="941" y="2656"/>
                </a:lnTo>
                <a:lnTo>
                  <a:pt x="961" y="2669"/>
                </a:lnTo>
                <a:lnTo>
                  <a:pt x="983" y="2682"/>
                </a:lnTo>
                <a:lnTo>
                  <a:pt x="1004" y="2693"/>
                </a:lnTo>
                <a:lnTo>
                  <a:pt x="1026" y="2704"/>
                </a:lnTo>
                <a:lnTo>
                  <a:pt x="1048" y="2715"/>
                </a:lnTo>
                <a:lnTo>
                  <a:pt x="1071" y="2725"/>
                </a:lnTo>
                <a:lnTo>
                  <a:pt x="1093" y="2734"/>
                </a:lnTo>
                <a:lnTo>
                  <a:pt x="1117" y="2743"/>
                </a:lnTo>
                <a:lnTo>
                  <a:pt x="1140" y="2751"/>
                </a:lnTo>
                <a:lnTo>
                  <a:pt x="1164" y="2758"/>
                </a:lnTo>
                <a:lnTo>
                  <a:pt x="1188" y="2765"/>
                </a:lnTo>
                <a:lnTo>
                  <a:pt x="1213" y="2771"/>
                </a:lnTo>
                <a:lnTo>
                  <a:pt x="1238" y="2777"/>
                </a:lnTo>
                <a:lnTo>
                  <a:pt x="1262" y="2782"/>
                </a:lnTo>
                <a:lnTo>
                  <a:pt x="1288" y="2786"/>
                </a:lnTo>
                <a:lnTo>
                  <a:pt x="1315" y="2790"/>
                </a:lnTo>
                <a:lnTo>
                  <a:pt x="1341" y="2793"/>
                </a:lnTo>
                <a:lnTo>
                  <a:pt x="1367" y="2796"/>
                </a:lnTo>
                <a:lnTo>
                  <a:pt x="1394" y="2798"/>
                </a:lnTo>
                <a:lnTo>
                  <a:pt x="1422" y="2799"/>
                </a:lnTo>
                <a:lnTo>
                  <a:pt x="1450" y="2800"/>
                </a:lnTo>
                <a:lnTo>
                  <a:pt x="1479" y="2800"/>
                </a:lnTo>
                <a:lnTo>
                  <a:pt x="1512" y="2800"/>
                </a:lnTo>
                <a:lnTo>
                  <a:pt x="1545" y="2798"/>
                </a:lnTo>
                <a:lnTo>
                  <a:pt x="1578" y="2795"/>
                </a:lnTo>
                <a:lnTo>
                  <a:pt x="1611" y="2791"/>
                </a:lnTo>
                <a:lnTo>
                  <a:pt x="1643" y="2785"/>
                </a:lnTo>
                <a:lnTo>
                  <a:pt x="1676" y="2779"/>
                </a:lnTo>
                <a:lnTo>
                  <a:pt x="1708" y="2770"/>
                </a:lnTo>
                <a:lnTo>
                  <a:pt x="1739" y="2761"/>
                </a:lnTo>
                <a:lnTo>
                  <a:pt x="1770" y="2751"/>
                </a:lnTo>
                <a:lnTo>
                  <a:pt x="1801" y="2738"/>
                </a:lnTo>
                <a:lnTo>
                  <a:pt x="1833" y="2726"/>
                </a:lnTo>
                <a:lnTo>
                  <a:pt x="1863" y="2712"/>
                </a:lnTo>
                <a:lnTo>
                  <a:pt x="1894" y="2696"/>
                </a:lnTo>
                <a:lnTo>
                  <a:pt x="1924" y="2680"/>
                </a:lnTo>
                <a:lnTo>
                  <a:pt x="1954" y="2662"/>
                </a:lnTo>
                <a:lnTo>
                  <a:pt x="1984" y="2644"/>
                </a:lnTo>
                <a:lnTo>
                  <a:pt x="2002" y="2630"/>
                </a:lnTo>
                <a:lnTo>
                  <a:pt x="2022" y="2617"/>
                </a:lnTo>
                <a:lnTo>
                  <a:pt x="2040" y="2602"/>
                </a:lnTo>
                <a:lnTo>
                  <a:pt x="2059" y="2588"/>
                </a:lnTo>
                <a:lnTo>
                  <a:pt x="2076" y="2573"/>
                </a:lnTo>
                <a:lnTo>
                  <a:pt x="2095" y="2557"/>
                </a:lnTo>
                <a:lnTo>
                  <a:pt x="2113" y="2541"/>
                </a:lnTo>
                <a:lnTo>
                  <a:pt x="2130" y="2523"/>
                </a:lnTo>
                <a:lnTo>
                  <a:pt x="2148" y="2506"/>
                </a:lnTo>
                <a:lnTo>
                  <a:pt x="2165" y="2487"/>
                </a:lnTo>
                <a:lnTo>
                  <a:pt x="2182" y="2468"/>
                </a:lnTo>
                <a:lnTo>
                  <a:pt x="2199" y="2448"/>
                </a:lnTo>
                <a:lnTo>
                  <a:pt x="2233" y="2407"/>
                </a:lnTo>
                <a:lnTo>
                  <a:pt x="2266" y="2363"/>
                </a:lnTo>
                <a:lnTo>
                  <a:pt x="2280" y="2406"/>
                </a:lnTo>
                <a:lnTo>
                  <a:pt x="2294" y="2445"/>
                </a:lnTo>
                <a:lnTo>
                  <a:pt x="2308" y="2482"/>
                </a:lnTo>
                <a:lnTo>
                  <a:pt x="2323" y="2515"/>
                </a:lnTo>
                <a:lnTo>
                  <a:pt x="2337" y="2546"/>
                </a:lnTo>
                <a:lnTo>
                  <a:pt x="2353" y="2575"/>
                </a:lnTo>
                <a:lnTo>
                  <a:pt x="2368" y="2600"/>
                </a:lnTo>
                <a:lnTo>
                  <a:pt x="2385" y="2624"/>
                </a:lnTo>
                <a:lnTo>
                  <a:pt x="2399" y="2643"/>
                </a:lnTo>
                <a:lnTo>
                  <a:pt x="2413" y="2659"/>
                </a:lnTo>
                <a:lnTo>
                  <a:pt x="2429" y="2675"/>
                </a:lnTo>
                <a:lnTo>
                  <a:pt x="2444" y="2690"/>
                </a:lnTo>
                <a:lnTo>
                  <a:pt x="2462" y="2703"/>
                </a:lnTo>
                <a:lnTo>
                  <a:pt x="2479" y="2717"/>
                </a:lnTo>
                <a:lnTo>
                  <a:pt x="2497" y="2728"/>
                </a:lnTo>
                <a:lnTo>
                  <a:pt x="2515" y="2738"/>
                </a:lnTo>
                <a:lnTo>
                  <a:pt x="2535" y="2748"/>
                </a:lnTo>
                <a:lnTo>
                  <a:pt x="2555" y="2756"/>
                </a:lnTo>
                <a:lnTo>
                  <a:pt x="2574" y="2763"/>
                </a:lnTo>
                <a:lnTo>
                  <a:pt x="2595" y="2768"/>
                </a:lnTo>
                <a:lnTo>
                  <a:pt x="2615" y="2773"/>
                </a:lnTo>
                <a:lnTo>
                  <a:pt x="2637" y="2777"/>
                </a:lnTo>
                <a:lnTo>
                  <a:pt x="2659" y="2779"/>
                </a:lnTo>
                <a:lnTo>
                  <a:pt x="2680" y="2779"/>
                </a:lnTo>
                <a:lnTo>
                  <a:pt x="2702" y="2779"/>
                </a:lnTo>
                <a:lnTo>
                  <a:pt x="2725" y="2777"/>
                </a:lnTo>
                <a:lnTo>
                  <a:pt x="2746" y="2772"/>
                </a:lnTo>
                <a:lnTo>
                  <a:pt x="2768" y="2768"/>
                </a:lnTo>
                <a:lnTo>
                  <a:pt x="2789" y="2762"/>
                </a:lnTo>
                <a:lnTo>
                  <a:pt x="2808" y="2754"/>
                </a:lnTo>
                <a:lnTo>
                  <a:pt x="2828" y="2746"/>
                </a:lnTo>
                <a:lnTo>
                  <a:pt x="2847" y="2735"/>
                </a:lnTo>
                <a:lnTo>
                  <a:pt x="2865" y="2725"/>
                </a:lnTo>
                <a:lnTo>
                  <a:pt x="2882" y="2713"/>
                </a:lnTo>
                <a:lnTo>
                  <a:pt x="2899" y="2699"/>
                </a:lnTo>
                <a:lnTo>
                  <a:pt x="2914" y="2685"/>
                </a:lnTo>
                <a:lnTo>
                  <a:pt x="2929" y="2669"/>
                </a:lnTo>
                <a:lnTo>
                  <a:pt x="2942" y="2654"/>
                </a:lnTo>
                <a:lnTo>
                  <a:pt x="2954" y="2636"/>
                </a:lnTo>
                <a:lnTo>
                  <a:pt x="2966" y="2618"/>
                </a:lnTo>
                <a:lnTo>
                  <a:pt x="2975" y="2601"/>
                </a:lnTo>
                <a:lnTo>
                  <a:pt x="2983" y="2584"/>
                </a:lnTo>
                <a:lnTo>
                  <a:pt x="2991" y="2566"/>
                </a:lnTo>
                <a:lnTo>
                  <a:pt x="2998" y="2548"/>
                </a:lnTo>
                <a:lnTo>
                  <a:pt x="3005" y="2528"/>
                </a:lnTo>
                <a:lnTo>
                  <a:pt x="3010" y="2508"/>
                </a:lnTo>
                <a:lnTo>
                  <a:pt x="3015" y="2486"/>
                </a:lnTo>
                <a:lnTo>
                  <a:pt x="3020" y="2464"/>
                </a:lnTo>
                <a:lnTo>
                  <a:pt x="3025" y="2441"/>
                </a:lnTo>
                <a:lnTo>
                  <a:pt x="3028" y="2416"/>
                </a:lnTo>
                <a:lnTo>
                  <a:pt x="3031" y="2390"/>
                </a:lnTo>
                <a:lnTo>
                  <a:pt x="3033" y="2364"/>
                </a:lnTo>
                <a:lnTo>
                  <a:pt x="3035" y="2336"/>
                </a:lnTo>
                <a:lnTo>
                  <a:pt x="3036" y="2306"/>
                </a:lnTo>
                <a:lnTo>
                  <a:pt x="3037" y="2274"/>
                </a:lnTo>
                <a:lnTo>
                  <a:pt x="3037" y="2242"/>
                </a:lnTo>
                <a:lnTo>
                  <a:pt x="3037" y="2133"/>
                </a:lnTo>
                <a:lnTo>
                  <a:pt x="2795" y="2133"/>
                </a:lnTo>
                <a:close/>
                <a:moveTo>
                  <a:pt x="1852" y="2342"/>
                </a:moveTo>
                <a:lnTo>
                  <a:pt x="1835" y="2365"/>
                </a:lnTo>
                <a:lnTo>
                  <a:pt x="1819" y="2385"/>
                </a:lnTo>
                <a:lnTo>
                  <a:pt x="1801" y="2406"/>
                </a:lnTo>
                <a:lnTo>
                  <a:pt x="1783" y="2424"/>
                </a:lnTo>
                <a:lnTo>
                  <a:pt x="1764" y="2441"/>
                </a:lnTo>
                <a:lnTo>
                  <a:pt x="1746" y="2456"/>
                </a:lnTo>
                <a:lnTo>
                  <a:pt x="1726" y="2471"/>
                </a:lnTo>
                <a:lnTo>
                  <a:pt x="1707" y="2484"/>
                </a:lnTo>
                <a:lnTo>
                  <a:pt x="1686" y="2495"/>
                </a:lnTo>
                <a:lnTo>
                  <a:pt x="1664" y="2505"/>
                </a:lnTo>
                <a:lnTo>
                  <a:pt x="1644" y="2513"/>
                </a:lnTo>
                <a:lnTo>
                  <a:pt x="1621" y="2520"/>
                </a:lnTo>
                <a:lnTo>
                  <a:pt x="1599" y="2525"/>
                </a:lnTo>
                <a:lnTo>
                  <a:pt x="1577" y="2529"/>
                </a:lnTo>
                <a:lnTo>
                  <a:pt x="1554" y="2531"/>
                </a:lnTo>
                <a:lnTo>
                  <a:pt x="1530" y="2532"/>
                </a:lnTo>
                <a:lnTo>
                  <a:pt x="1503" y="2531"/>
                </a:lnTo>
                <a:lnTo>
                  <a:pt x="1478" y="2529"/>
                </a:lnTo>
                <a:lnTo>
                  <a:pt x="1452" y="2525"/>
                </a:lnTo>
                <a:lnTo>
                  <a:pt x="1427" y="2520"/>
                </a:lnTo>
                <a:lnTo>
                  <a:pt x="1404" y="2513"/>
                </a:lnTo>
                <a:lnTo>
                  <a:pt x="1381" y="2505"/>
                </a:lnTo>
                <a:lnTo>
                  <a:pt x="1358" y="2494"/>
                </a:lnTo>
                <a:lnTo>
                  <a:pt x="1337" y="2482"/>
                </a:lnTo>
                <a:lnTo>
                  <a:pt x="1316" y="2469"/>
                </a:lnTo>
                <a:lnTo>
                  <a:pt x="1296" y="2454"/>
                </a:lnTo>
                <a:lnTo>
                  <a:pt x="1277" y="2438"/>
                </a:lnTo>
                <a:lnTo>
                  <a:pt x="1258" y="2420"/>
                </a:lnTo>
                <a:lnTo>
                  <a:pt x="1241" y="2400"/>
                </a:lnTo>
                <a:lnTo>
                  <a:pt x="1224" y="2379"/>
                </a:lnTo>
                <a:lnTo>
                  <a:pt x="1208" y="2356"/>
                </a:lnTo>
                <a:lnTo>
                  <a:pt x="1192" y="2332"/>
                </a:lnTo>
                <a:lnTo>
                  <a:pt x="1177" y="2304"/>
                </a:lnTo>
                <a:lnTo>
                  <a:pt x="1162" y="2275"/>
                </a:lnTo>
                <a:lnTo>
                  <a:pt x="1149" y="2244"/>
                </a:lnTo>
                <a:lnTo>
                  <a:pt x="1136" y="2212"/>
                </a:lnTo>
                <a:lnTo>
                  <a:pt x="1124" y="2178"/>
                </a:lnTo>
                <a:lnTo>
                  <a:pt x="1114" y="2143"/>
                </a:lnTo>
                <a:lnTo>
                  <a:pt x="1105" y="2105"/>
                </a:lnTo>
                <a:lnTo>
                  <a:pt x="1095" y="2067"/>
                </a:lnTo>
                <a:lnTo>
                  <a:pt x="1088" y="2027"/>
                </a:lnTo>
                <a:lnTo>
                  <a:pt x="1082" y="1985"/>
                </a:lnTo>
                <a:lnTo>
                  <a:pt x="1076" y="1941"/>
                </a:lnTo>
                <a:lnTo>
                  <a:pt x="1072" y="1896"/>
                </a:lnTo>
                <a:lnTo>
                  <a:pt x="1068" y="1850"/>
                </a:lnTo>
                <a:lnTo>
                  <a:pt x="1066" y="1801"/>
                </a:lnTo>
                <a:lnTo>
                  <a:pt x="1063" y="1752"/>
                </a:lnTo>
                <a:lnTo>
                  <a:pt x="1063" y="1700"/>
                </a:lnTo>
                <a:lnTo>
                  <a:pt x="1063" y="1654"/>
                </a:lnTo>
                <a:lnTo>
                  <a:pt x="1066" y="1608"/>
                </a:lnTo>
                <a:lnTo>
                  <a:pt x="1069" y="1563"/>
                </a:lnTo>
                <a:lnTo>
                  <a:pt x="1072" y="1520"/>
                </a:lnTo>
                <a:lnTo>
                  <a:pt x="1077" y="1478"/>
                </a:lnTo>
                <a:lnTo>
                  <a:pt x="1083" y="1438"/>
                </a:lnTo>
                <a:lnTo>
                  <a:pt x="1089" y="1398"/>
                </a:lnTo>
                <a:lnTo>
                  <a:pt x="1097" y="1359"/>
                </a:lnTo>
                <a:lnTo>
                  <a:pt x="1107" y="1322"/>
                </a:lnTo>
                <a:lnTo>
                  <a:pt x="1117" y="1287"/>
                </a:lnTo>
                <a:lnTo>
                  <a:pt x="1127" y="1252"/>
                </a:lnTo>
                <a:lnTo>
                  <a:pt x="1140" y="1219"/>
                </a:lnTo>
                <a:lnTo>
                  <a:pt x="1153" y="1188"/>
                </a:lnTo>
                <a:lnTo>
                  <a:pt x="1168" y="1158"/>
                </a:lnTo>
                <a:lnTo>
                  <a:pt x="1183" y="1129"/>
                </a:lnTo>
                <a:lnTo>
                  <a:pt x="1200" y="1101"/>
                </a:lnTo>
                <a:lnTo>
                  <a:pt x="1215" y="1076"/>
                </a:lnTo>
                <a:lnTo>
                  <a:pt x="1232" y="1054"/>
                </a:lnTo>
                <a:lnTo>
                  <a:pt x="1249" y="1032"/>
                </a:lnTo>
                <a:lnTo>
                  <a:pt x="1268" y="1012"/>
                </a:lnTo>
                <a:lnTo>
                  <a:pt x="1286" y="995"/>
                </a:lnTo>
                <a:lnTo>
                  <a:pt x="1305" y="978"/>
                </a:lnTo>
                <a:lnTo>
                  <a:pt x="1324" y="964"/>
                </a:lnTo>
                <a:lnTo>
                  <a:pt x="1345" y="951"/>
                </a:lnTo>
                <a:lnTo>
                  <a:pt x="1365" y="939"/>
                </a:lnTo>
                <a:lnTo>
                  <a:pt x="1387" y="930"/>
                </a:lnTo>
                <a:lnTo>
                  <a:pt x="1410" y="921"/>
                </a:lnTo>
                <a:lnTo>
                  <a:pt x="1432" y="915"/>
                </a:lnTo>
                <a:lnTo>
                  <a:pt x="1457" y="909"/>
                </a:lnTo>
                <a:lnTo>
                  <a:pt x="1482" y="905"/>
                </a:lnTo>
                <a:lnTo>
                  <a:pt x="1508" y="903"/>
                </a:lnTo>
                <a:lnTo>
                  <a:pt x="1533" y="902"/>
                </a:lnTo>
                <a:lnTo>
                  <a:pt x="1557" y="903"/>
                </a:lnTo>
                <a:lnTo>
                  <a:pt x="1580" y="905"/>
                </a:lnTo>
                <a:lnTo>
                  <a:pt x="1602" y="908"/>
                </a:lnTo>
                <a:lnTo>
                  <a:pt x="1624" y="912"/>
                </a:lnTo>
                <a:lnTo>
                  <a:pt x="1646" y="919"/>
                </a:lnTo>
                <a:lnTo>
                  <a:pt x="1666" y="925"/>
                </a:lnTo>
                <a:lnTo>
                  <a:pt x="1686" y="933"/>
                </a:lnTo>
                <a:lnTo>
                  <a:pt x="1705" y="943"/>
                </a:lnTo>
                <a:lnTo>
                  <a:pt x="1725" y="954"/>
                </a:lnTo>
                <a:lnTo>
                  <a:pt x="1744" y="966"/>
                </a:lnTo>
                <a:lnTo>
                  <a:pt x="1762" y="980"/>
                </a:lnTo>
                <a:lnTo>
                  <a:pt x="1780" y="995"/>
                </a:lnTo>
                <a:lnTo>
                  <a:pt x="1797" y="1011"/>
                </a:lnTo>
                <a:lnTo>
                  <a:pt x="1815" y="1030"/>
                </a:lnTo>
                <a:lnTo>
                  <a:pt x="1831" y="1048"/>
                </a:lnTo>
                <a:lnTo>
                  <a:pt x="1848" y="1069"/>
                </a:lnTo>
                <a:lnTo>
                  <a:pt x="1865" y="1093"/>
                </a:lnTo>
                <a:lnTo>
                  <a:pt x="1882" y="1119"/>
                </a:lnTo>
                <a:lnTo>
                  <a:pt x="1898" y="1146"/>
                </a:lnTo>
                <a:lnTo>
                  <a:pt x="1915" y="1176"/>
                </a:lnTo>
                <a:lnTo>
                  <a:pt x="1930" y="1207"/>
                </a:lnTo>
                <a:lnTo>
                  <a:pt x="1946" y="1240"/>
                </a:lnTo>
                <a:lnTo>
                  <a:pt x="1960" y="1274"/>
                </a:lnTo>
                <a:lnTo>
                  <a:pt x="1975" y="1310"/>
                </a:lnTo>
                <a:lnTo>
                  <a:pt x="1989" y="1348"/>
                </a:lnTo>
                <a:lnTo>
                  <a:pt x="2003" y="1387"/>
                </a:lnTo>
                <a:lnTo>
                  <a:pt x="2016" y="1428"/>
                </a:lnTo>
                <a:lnTo>
                  <a:pt x="2029" y="1471"/>
                </a:lnTo>
                <a:lnTo>
                  <a:pt x="2041" y="1515"/>
                </a:lnTo>
                <a:lnTo>
                  <a:pt x="2053" y="1560"/>
                </a:lnTo>
                <a:lnTo>
                  <a:pt x="2064" y="1607"/>
                </a:lnTo>
                <a:lnTo>
                  <a:pt x="2075" y="1655"/>
                </a:lnTo>
                <a:lnTo>
                  <a:pt x="2062" y="1719"/>
                </a:lnTo>
                <a:lnTo>
                  <a:pt x="2049" y="1780"/>
                </a:lnTo>
                <a:lnTo>
                  <a:pt x="2035" y="1838"/>
                </a:lnTo>
                <a:lnTo>
                  <a:pt x="2023" y="1893"/>
                </a:lnTo>
                <a:lnTo>
                  <a:pt x="2009" y="1945"/>
                </a:lnTo>
                <a:lnTo>
                  <a:pt x="1996" y="1994"/>
                </a:lnTo>
                <a:lnTo>
                  <a:pt x="1983" y="2040"/>
                </a:lnTo>
                <a:lnTo>
                  <a:pt x="1968" y="2083"/>
                </a:lnTo>
                <a:lnTo>
                  <a:pt x="1955" y="2125"/>
                </a:lnTo>
                <a:lnTo>
                  <a:pt x="1941" y="2163"/>
                </a:lnTo>
                <a:lnTo>
                  <a:pt x="1927" y="2199"/>
                </a:lnTo>
                <a:lnTo>
                  <a:pt x="1913" y="2232"/>
                </a:lnTo>
                <a:lnTo>
                  <a:pt x="1898" y="2263"/>
                </a:lnTo>
                <a:lnTo>
                  <a:pt x="1883" y="2291"/>
                </a:lnTo>
                <a:lnTo>
                  <a:pt x="1867" y="2317"/>
                </a:lnTo>
                <a:lnTo>
                  <a:pt x="1852" y="2342"/>
                </a:lnTo>
                <a:close/>
              </a:path>
            </a:pathLst>
          </a:custGeom>
          <a:solidFill>
            <a:srgbClr val="CD0A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1" tIns="41465" rIns="82931" bIns="41465" numCol="1" anchor="t" anchorCtr="0" compatLnSpc="1">
            <a:prstTxWarp prst="textNoShape">
              <a:avLst/>
            </a:prstTxWarp>
          </a:bodyPr>
          <a:lstStyle/>
          <a:p>
            <a:endParaRPr lang="ru-RU" sz="1632" dirty="0"/>
          </a:p>
        </p:txBody>
      </p:sp>
      <p:sp>
        <p:nvSpPr>
          <p:cNvPr id="38" name="Скругленный прямоугольник 37"/>
          <p:cNvSpPr/>
          <p:nvPr userDrawn="1"/>
        </p:nvSpPr>
        <p:spPr>
          <a:xfrm>
            <a:off x="11601449" y="6356045"/>
            <a:ext cx="252000" cy="25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Номер слайда 6"/>
          <p:cNvSpPr txBox="1">
            <a:spLocks/>
          </p:cNvSpPr>
          <p:nvPr userDrawn="1"/>
        </p:nvSpPr>
        <p:spPr>
          <a:xfrm>
            <a:off x="11483812" y="6346520"/>
            <a:ext cx="494124" cy="282210"/>
          </a:xfrm>
          <a:prstGeom prst="rect">
            <a:avLst/>
          </a:prstGeom>
        </p:spPr>
        <p:txBody>
          <a:bodyPr lIns="90308" tIns="42447" rIns="90308" bIns="45155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8480CE-3ACD-4560-A13F-AFF079A85D8C}" type="slidenum">
              <a:rPr lang="ru-RU" sz="1050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‹#›</a:t>
            </a:fld>
            <a:endParaRPr lang="ru-RU" sz="105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334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" y="1442"/>
            <a:ext cx="12188380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29"/>
          <p:cNvSpPr>
            <a:spLocks noEditPoints="1"/>
          </p:cNvSpPr>
          <p:nvPr userDrawn="1"/>
        </p:nvSpPr>
        <p:spPr bwMode="auto">
          <a:xfrm>
            <a:off x="348966" y="294254"/>
            <a:ext cx="522458" cy="522458"/>
          </a:xfrm>
          <a:custGeom>
            <a:avLst/>
            <a:gdLst>
              <a:gd name="T0" fmla="*/ 670 w 3426"/>
              <a:gd name="T1" fmla="*/ 62 h 3423"/>
              <a:gd name="T2" fmla="*/ 299 w 3426"/>
              <a:gd name="T3" fmla="*/ 299 h 3423"/>
              <a:gd name="T4" fmla="*/ 62 w 3426"/>
              <a:gd name="T5" fmla="*/ 668 h 3423"/>
              <a:gd name="T6" fmla="*/ 1 w 3426"/>
              <a:gd name="T7" fmla="*/ 2457 h 3423"/>
              <a:gd name="T8" fmla="*/ 124 w 3426"/>
              <a:gd name="T9" fmla="*/ 2890 h 3423"/>
              <a:gd name="T10" fmla="*/ 410 w 3426"/>
              <a:gd name="T11" fmla="*/ 3221 h 3423"/>
              <a:gd name="T12" fmla="*/ 815 w 3426"/>
              <a:gd name="T13" fmla="*/ 3403 h 3423"/>
              <a:gd name="T14" fmla="*/ 2612 w 3426"/>
              <a:gd name="T15" fmla="*/ 3403 h 3423"/>
              <a:gd name="T16" fmla="*/ 3016 w 3426"/>
              <a:gd name="T17" fmla="*/ 3221 h 3423"/>
              <a:gd name="T18" fmla="*/ 3303 w 3426"/>
              <a:gd name="T19" fmla="*/ 2890 h 3423"/>
              <a:gd name="T20" fmla="*/ 3424 w 3426"/>
              <a:gd name="T21" fmla="*/ 2457 h 3423"/>
              <a:gd name="T22" fmla="*/ 3365 w 3426"/>
              <a:gd name="T23" fmla="*/ 668 h 3423"/>
              <a:gd name="T24" fmla="*/ 3128 w 3426"/>
              <a:gd name="T25" fmla="*/ 299 h 3423"/>
              <a:gd name="T26" fmla="*/ 2758 w 3426"/>
              <a:gd name="T27" fmla="*/ 62 h 3423"/>
              <a:gd name="T28" fmla="*/ 2794 w 3426"/>
              <a:gd name="T29" fmla="*/ 2148 h 3423"/>
              <a:gd name="T30" fmla="*/ 2756 w 3426"/>
              <a:gd name="T31" fmla="*/ 2238 h 3423"/>
              <a:gd name="T32" fmla="*/ 2656 w 3426"/>
              <a:gd name="T33" fmla="*/ 2265 h 3423"/>
              <a:gd name="T34" fmla="*/ 2533 w 3426"/>
              <a:gd name="T35" fmla="*/ 2161 h 3423"/>
              <a:gd name="T36" fmla="*/ 2570 w 3426"/>
              <a:gd name="T37" fmla="*/ 1675 h 3423"/>
              <a:gd name="T38" fmla="*/ 2833 w 3426"/>
              <a:gd name="T39" fmla="*/ 755 h 3423"/>
              <a:gd name="T40" fmla="*/ 2252 w 3426"/>
              <a:gd name="T41" fmla="*/ 878 h 3423"/>
              <a:gd name="T42" fmla="*/ 2091 w 3426"/>
              <a:gd name="T43" fmla="*/ 936 h 3423"/>
              <a:gd name="T44" fmla="*/ 1932 w 3426"/>
              <a:gd name="T45" fmla="*/ 770 h 3423"/>
              <a:gd name="T46" fmla="*/ 1650 w 3426"/>
              <a:gd name="T47" fmla="*/ 635 h 3423"/>
              <a:gd name="T48" fmla="*/ 1362 w 3426"/>
              <a:gd name="T49" fmla="*/ 621 h 3423"/>
              <a:gd name="T50" fmla="*/ 1143 w 3426"/>
              <a:gd name="T51" fmla="*/ 668 h 3423"/>
              <a:gd name="T52" fmla="*/ 945 w 3426"/>
              <a:gd name="T53" fmla="*/ 764 h 3423"/>
              <a:gd name="T54" fmla="*/ 771 w 3426"/>
              <a:gd name="T55" fmla="*/ 909 h 3423"/>
              <a:gd name="T56" fmla="*/ 628 w 3426"/>
              <a:gd name="T57" fmla="*/ 1093 h 3423"/>
              <a:gd name="T58" fmla="*/ 529 w 3426"/>
              <a:gd name="T59" fmla="*/ 1302 h 3423"/>
              <a:gd name="T60" fmla="*/ 474 w 3426"/>
              <a:gd name="T61" fmla="*/ 1530 h 3423"/>
              <a:gd name="T62" fmla="*/ 467 w 3426"/>
              <a:gd name="T63" fmla="*/ 1783 h 3423"/>
              <a:gd name="T64" fmla="*/ 504 w 3426"/>
              <a:gd name="T65" fmla="*/ 2035 h 3423"/>
              <a:gd name="T66" fmla="*/ 585 w 3426"/>
              <a:gd name="T67" fmla="*/ 2259 h 3423"/>
              <a:gd name="T68" fmla="*/ 711 w 3426"/>
              <a:gd name="T69" fmla="*/ 2451 h 3423"/>
              <a:gd name="T70" fmla="*/ 879 w 3426"/>
              <a:gd name="T71" fmla="*/ 2613 h 3423"/>
              <a:gd name="T72" fmla="*/ 1071 w 3426"/>
              <a:gd name="T73" fmla="*/ 2725 h 3423"/>
              <a:gd name="T74" fmla="*/ 1288 w 3426"/>
              <a:gd name="T75" fmla="*/ 2786 h 3423"/>
              <a:gd name="T76" fmla="*/ 1545 w 3426"/>
              <a:gd name="T77" fmla="*/ 2798 h 3423"/>
              <a:gd name="T78" fmla="*/ 1833 w 3426"/>
              <a:gd name="T79" fmla="*/ 2726 h 3423"/>
              <a:gd name="T80" fmla="*/ 2059 w 3426"/>
              <a:gd name="T81" fmla="*/ 2588 h 3423"/>
              <a:gd name="T82" fmla="*/ 2233 w 3426"/>
              <a:gd name="T83" fmla="*/ 2407 h 3423"/>
              <a:gd name="T84" fmla="*/ 2385 w 3426"/>
              <a:gd name="T85" fmla="*/ 2624 h 3423"/>
              <a:gd name="T86" fmla="*/ 2535 w 3426"/>
              <a:gd name="T87" fmla="*/ 2748 h 3423"/>
              <a:gd name="T88" fmla="*/ 2725 w 3426"/>
              <a:gd name="T89" fmla="*/ 2777 h 3423"/>
              <a:gd name="T90" fmla="*/ 2899 w 3426"/>
              <a:gd name="T91" fmla="*/ 2699 h 3423"/>
              <a:gd name="T92" fmla="*/ 2998 w 3426"/>
              <a:gd name="T93" fmla="*/ 2548 h 3423"/>
              <a:gd name="T94" fmla="*/ 3035 w 3426"/>
              <a:gd name="T95" fmla="*/ 2336 h 3423"/>
              <a:gd name="T96" fmla="*/ 1801 w 3426"/>
              <a:gd name="T97" fmla="*/ 2406 h 3423"/>
              <a:gd name="T98" fmla="*/ 1621 w 3426"/>
              <a:gd name="T99" fmla="*/ 2520 h 3423"/>
              <a:gd name="T100" fmla="*/ 1404 w 3426"/>
              <a:gd name="T101" fmla="*/ 2513 h 3423"/>
              <a:gd name="T102" fmla="*/ 1224 w 3426"/>
              <a:gd name="T103" fmla="*/ 2379 h 3423"/>
              <a:gd name="T104" fmla="*/ 1105 w 3426"/>
              <a:gd name="T105" fmla="*/ 2105 h 3423"/>
              <a:gd name="T106" fmla="*/ 1063 w 3426"/>
              <a:gd name="T107" fmla="*/ 1700 h 3423"/>
              <a:gd name="T108" fmla="*/ 1107 w 3426"/>
              <a:gd name="T109" fmla="*/ 1322 h 3423"/>
              <a:gd name="T110" fmla="*/ 1232 w 3426"/>
              <a:gd name="T111" fmla="*/ 1054 h 3423"/>
              <a:gd name="T112" fmla="*/ 1410 w 3426"/>
              <a:gd name="T113" fmla="*/ 921 h 3423"/>
              <a:gd name="T114" fmla="*/ 1624 w 3426"/>
              <a:gd name="T115" fmla="*/ 912 h 3423"/>
              <a:gd name="T116" fmla="*/ 1797 w 3426"/>
              <a:gd name="T117" fmla="*/ 1011 h 3423"/>
              <a:gd name="T118" fmla="*/ 1946 w 3426"/>
              <a:gd name="T119" fmla="*/ 1240 h 3423"/>
              <a:gd name="T120" fmla="*/ 2064 w 3426"/>
              <a:gd name="T121" fmla="*/ 1607 h 3423"/>
              <a:gd name="T122" fmla="*/ 1968 w 3426"/>
              <a:gd name="T123" fmla="*/ 2083 h 3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26" h="3423">
                <a:moveTo>
                  <a:pt x="2407" y="0"/>
                </a:moveTo>
                <a:lnTo>
                  <a:pt x="1020" y="0"/>
                </a:lnTo>
                <a:lnTo>
                  <a:pt x="968" y="1"/>
                </a:lnTo>
                <a:lnTo>
                  <a:pt x="916" y="5"/>
                </a:lnTo>
                <a:lnTo>
                  <a:pt x="865" y="11"/>
                </a:lnTo>
                <a:lnTo>
                  <a:pt x="815" y="21"/>
                </a:lnTo>
                <a:lnTo>
                  <a:pt x="766" y="32"/>
                </a:lnTo>
                <a:lnTo>
                  <a:pt x="717" y="46"/>
                </a:lnTo>
                <a:lnTo>
                  <a:pt x="670" y="62"/>
                </a:lnTo>
                <a:lnTo>
                  <a:pt x="623" y="80"/>
                </a:lnTo>
                <a:lnTo>
                  <a:pt x="578" y="101"/>
                </a:lnTo>
                <a:lnTo>
                  <a:pt x="534" y="124"/>
                </a:lnTo>
                <a:lnTo>
                  <a:pt x="492" y="147"/>
                </a:lnTo>
                <a:lnTo>
                  <a:pt x="450" y="174"/>
                </a:lnTo>
                <a:lnTo>
                  <a:pt x="410" y="203"/>
                </a:lnTo>
                <a:lnTo>
                  <a:pt x="372" y="233"/>
                </a:lnTo>
                <a:lnTo>
                  <a:pt x="335" y="265"/>
                </a:lnTo>
                <a:lnTo>
                  <a:pt x="299" y="299"/>
                </a:lnTo>
                <a:lnTo>
                  <a:pt x="265" y="334"/>
                </a:lnTo>
                <a:lnTo>
                  <a:pt x="233" y="371"/>
                </a:lnTo>
                <a:lnTo>
                  <a:pt x="203" y="410"/>
                </a:lnTo>
                <a:lnTo>
                  <a:pt x="174" y="449"/>
                </a:lnTo>
                <a:lnTo>
                  <a:pt x="147" y="490"/>
                </a:lnTo>
                <a:lnTo>
                  <a:pt x="124" y="533"/>
                </a:lnTo>
                <a:lnTo>
                  <a:pt x="101" y="578"/>
                </a:lnTo>
                <a:lnTo>
                  <a:pt x="80" y="622"/>
                </a:lnTo>
                <a:lnTo>
                  <a:pt x="62" y="668"/>
                </a:lnTo>
                <a:lnTo>
                  <a:pt x="46" y="716"/>
                </a:lnTo>
                <a:lnTo>
                  <a:pt x="32" y="764"/>
                </a:lnTo>
                <a:lnTo>
                  <a:pt x="21" y="814"/>
                </a:lnTo>
                <a:lnTo>
                  <a:pt x="11" y="863"/>
                </a:lnTo>
                <a:lnTo>
                  <a:pt x="5" y="915"/>
                </a:lnTo>
                <a:lnTo>
                  <a:pt x="1" y="966"/>
                </a:lnTo>
                <a:lnTo>
                  <a:pt x="0" y="1019"/>
                </a:lnTo>
                <a:lnTo>
                  <a:pt x="0" y="2406"/>
                </a:lnTo>
                <a:lnTo>
                  <a:pt x="1" y="2457"/>
                </a:lnTo>
                <a:lnTo>
                  <a:pt x="5" y="2509"/>
                </a:lnTo>
                <a:lnTo>
                  <a:pt x="11" y="2560"/>
                </a:lnTo>
                <a:lnTo>
                  <a:pt x="21" y="2611"/>
                </a:lnTo>
                <a:lnTo>
                  <a:pt x="32" y="2659"/>
                </a:lnTo>
                <a:lnTo>
                  <a:pt x="46" y="2708"/>
                </a:lnTo>
                <a:lnTo>
                  <a:pt x="62" y="2755"/>
                </a:lnTo>
                <a:lnTo>
                  <a:pt x="80" y="2801"/>
                </a:lnTo>
                <a:lnTo>
                  <a:pt x="101" y="2847"/>
                </a:lnTo>
                <a:lnTo>
                  <a:pt x="124" y="2890"/>
                </a:lnTo>
                <a:lnTo>
                  <a:pt x="147" y="2933"/>
                </a:lnTo>
                <a:lnTo>
                  <a:pt x="174" y="2974"/>
                </a:lnTo>
                <a:lnTo>
                  <a:pt x="203" y="3014"/>
                </a:lnTo>
                <a:lnTo>
                  <a:pt x="233" y="3053"/>
                </a:lnTo>
                <a:lnTo>
                  <a:pt x="265" y="3090"/>
                </a:lnTo>
                <a:lnTo>
                  <a:pt x="299" y="3125"/>
                </a:lnTo>
                <a:lnTo>
                  <a:pt x="335" y="3159"/>
                </a:lnTo>
                <a:lnTo>
                  <a:pt x="372" y="3191"/>
                </a:lnTo>
                <a:lnTo>
                  <a:pt x="410" y="3221"/>
                </a:lnTo>
                <a:lnTo>
                  <a:pt x="450" y="3249"/>
                </a:lnTo>
                <a:lnTo>
                  <a:pt x="492" y="3276"/>
                </a:lnTo>
                <a:lnTo>
                  <a:pt x="534" y="3301"/>
                </a:lnTo>
                <a:lnTo>
                  <a:pt x="578" y="3323"/>
                </a:lnTo>
                <a:lnTo>
                  <a:pt x="623" y="3344"/>
                </a:lnTo>
                <a:lnTo>
                  <a:pt x="670" y="3361"/>
                </a:lnTo>
                <a:lnTo>
                  <a:pt x="717" y="3378"/>
                </a:lnTo>
                <a:lnTo>
                  <a:pt x="766" y="3391"/>
                </a:lnTo>
                <a:lnTo>
                  <a:pt x="815" y="3403"/>
                </a:lnTo>
                <a:lnTo>
                  <a:pt x="865" y="3412"/>
                </a:lnTo>
                <a:lnTo>
                  <a:pt x="916" y="3418"/>
                </a:lnTo>
                <a:lnTo>
                  <a:pt x="968" y="3422"/>
                </a:lnTo>
                <a:lnTo>
                  <a:pt x="1020" y="3423"/>
                </a:lnTo>
                <a:lnTo>
                  <a:pt x="2407" y="3423"/>
                </a:lnTo>
                <a:lnTo>
                  <a:pt x="2460" y="3422"/>
                </a:lnTo>
                <a:lnTo>
                  <a:pt x="2511" y="3418"/>
                </a:lnTo>
                <a:lnTo>
                  <a:pt x="2562" y="3412"/>
                </a:lnTo>
                <a:lnTo>
                  <a:pt x="2612" y="3403"/>
                </a:lnTo>
                <a:lnTo>
                  <a:pt x="2662" y="3391"/>
                </a:lnTo>
                <a:lnTo>
                  <a:pt x="2710" y="3378"/>
                </a:lnTo>
                <a:lnTo>
                  <a:pt x="2758" y="3361"/>
                </a:lnTo>
                <a:lnTo>
                  <a:pt x="2803" y="3344"/>
                </a:lnTo>
                <a:lnTo>
                  <a:pt x="2848" y="3323"/>
                </a:lnTo>
                <a:lnTo>
                  <a:pt x="2893" y="3301"/>
                </a:lnTo>
                <a:lnTo>
                  <a:pt x="2935" y="3276"/>
                </a:lnTo>
                <a:lnTo>
                  <a:pt x="2976" y="3249"/>
                </a:lnTo>
                <a:lnTo>
                  <a:pt x="3016" y="3221"/>
                </a:lnTo>
                <a:lnTo>
                  <a:pt x="3054" y="3191"/>
                </a:lnTo>
                <a:lnTo>
                  <a:pt x="3092" y="3159"/>
                </a:lnTo>
                <a:lnTo>
                  <a:pt x="3128" y="3125"/>
                </a:lnTo>
                <a:lnTo>
                  <a:pt x="3161" y="3090"/>
                </a:lnTo>
                <a:lnTo>
                  <a:pt x="3194" y="3053"/>
                </a:lnTo>
                <a:lnTo>
                  <a:pt x="3223" y="3014"/>
                </a:lnTo>
                <a:lnTo>
                  <a:pt x="3252" y="2974"/>
                </a:lnTo>
                <a:lnTo>
                  <a:pt x="3278" y="2933"/>
                </a:lnTo>
                <a:lnTo>
                  <a:pt x="3303" y="2890"/>
                </a:lnTo>
                <a:lnTo>
                  <a:pt x="3325" y="2847"/>
                </a:lnTo>
                <a:lnTo>
                  <a:pt x="3346" y="2801"/>
                </a:lnTo>
                <a:lnTo>
                  <a:pt x="3365" y="2755"/>
                </a:lnTo>
                <a:lnTo>
                  <a:pt x="3380" y="2708"/>
                </a:lnTo>
                <a:lnTo>
                  <a:pt x="3394" y="2659"/>
                </a:lnTo>
                <a:lnTo>
                  <a:pt x="3406" y="2611"/>
                </a:lnTo>
                <a:lnTo>
                  <a:pt x="3414" y="2560"/>
                </a:lnTo>
                <a:lnTo>
                  <a:pt x="3421" y="2509"/>
                </a:lnTo>
                <a:lnTo>
                  <a:pt x="3424" y="2457"/>
                </a:lnTo>
                <a:lnTo>
                  <a:pt x="3426" y="2406"/>
                </a:lnTo>
                <a:lnTo>
                  <a:pt x="3426" y="1019"/>
                </a:lnTo>
                <a:lnTo>
                  <a:pt x="3424" y="966"/>
                </a:lnTo>
                <a:lnTo>
                  <a:pt x="3421" y="915"/>
                </a:lnTo>
                <a:lnTo>
                  <a:pt x="3414" y="863"/>
                </a:lnTo>
                <a:lnTo>
                  <a:pt x="3406" y="814"/>
                </a:lnTo>
                <a:lnTo>
                  <a:pt x="3394" y="764"/>
                </a:lnTo>
                <a:lnTo>
                  <a:pt x="3380" y="716"/>
                </a:lnTo>
                <a:lnTo>
                  <a:pt x="3365" y="668"/>
                </a:lnTo>
                <a:lnTo>
                  <a:pt x="3346" y="622"/>
                </a:lnTo>
                <a:lnTo>
                  <a:pt x="3325" y="578"/>
                </a:lnTo>
                <a:lnTo>
                  <a:pt x="3303" y="533"/>
                </a:lnTo>
                <a:lnTo>
                  <a:pt x="3278" y="490"/>
                </a:lnTo>
                <a:lnTo>
                  <a:pt x="3252" y="449"/>
                </a:lnTo>
                <a:lnTo>
                  <a:pt x="3223" y="410"/>
                </a:lnTo>
                <a:lnTo>
                  <a:pt x="3194" y="371"/>
                </a:lnTo>
                <a:lnTo>
                  <a:pt x="3161" y="334"/>
                </a:lnTo>
                <a:lnTo>
                  <a:pt x="3128" y="299"/>
                </a:lnTo>
                <a:lnTo>
                  <a:pt x="3092" y="265"/>
                </a:lnTo>
                <a:lnTo>
                  <a:pt x="3054" y="233"/>
                </a:lnTo>
                <a:lnTo>
                  <a:pt x="3016" y="203"/>
                </a:lnTo>
                <a:lnTo>
                  <a:pt x="2976" y="174"/>
                </a:lnTo>
                <a:lnTo>
                  <a:pt x="2935" y="147"/>
                </a:lnTo>
                <a:lnTo>
                  <a:pt x="2893" y="124"/>
                </a:lnTo>
                <a:lnTo>
                  <a:pt x="2848" y="101"/>
                </a:lnTo>
                <a:lnTo>
                  <a:pt x="2803" y="80"/>
                </a:lnTo>
                <a:lnTo>
                  <a:pt x="2758" y="62"/>
                </a:lnTo>
                <a:lnTo>
                  <a:pt x="2710" y="46"/>
                </a:lnTo>
                <a:lnTo>
                  <a:pt x="2662" y="32"/>
                </a:lnTo>
                <a:lnTo>
                  <a:pt x="2612" y="21"/>
                </a:lnTo>
                <a:lnTo>
                  <a:pt x="2562" y="11"/>
                </a:lnTo>
                <a:lnTo>
                  <a:pt x="2511" y="5"/>
                </a:lnTo>
                <a:lnTo>
                  <a:pt x="2460" y="1"/>
                </a:lnTo>
                <a:lnTo>
                  <a:pt x="2407" y="0"/>
                </a:lnTo>
                <a:close/>
                <a:moveTo>
                  <a:pt x="2795" y="2133"/>
                </a:moveTo>
                <a:lnTo>
                  <a:pt x="2794" y="2148"/>
                </a:lnTo>
                <a:lnTo>
                  <a:pt x="2792" y="2159"/>
                </a:lnTo>
                <a:lnTo>
                  <a:pt x="2790" y="2170"/>
                </a:lnTo>
                <a:lnTo>
                  <a:pt x="2788" y="2181"/>
                </a:lnTo>
                <a:lnTo>
                  <a:pt x="2783" y="2192"/>
                </a:lnTo>
                <a:lnTo>
                  <a:pt x="2779" y="2202"/>
                </a:lnTo>
                <a:lnTo>
                  <a:pt x="2774" y="2212"/>
                </a:lnTo>
                <a:lnTo>
                  <a:pt x="2769" y="2221"/>
                </a:lnTo>
                <a:lnTo>
                  <a:pt x="2763" y="2230"/>
                </a:lnTo>
                <a:lnTo>
                  <a:pt x="2756" y="2238"/>
                </a:lnTo>
                <a:lnTo>
                  <a:pt x="2748" y="2245"/>
                </a:lnTo>
                <a:lnTo>
                  <a:pt x="2740" y="2251"/>
                </a:lnTo>
                <a:lnTo>
                  <a:pt x="2731" y="2257"/>
                </a:lnTo>
                <a:lnTo>
                  <a:pt x="2722" y="2262"/>
                </a:lnTo>
                <a:lnTo>
                  <a:pt x="2711" y="2265"/>
                </a:lnTo>
                <a:lnTo>
                  <a:pt x="2701" y="2267"/>
                </a:lnTo>
                <a:lnTo>
                  <a:pt x="2690" y="2268"/>
                </a:lnTo>
                <a:lnTo>
                  <a:pt x="2672" y="2267"/>
                </a:lnTo>
                <a:lnTo>
                  <a:pt x="2656" y="2265"/>
                </a:lnTo>
                <a:lnTo>
                  <a:pt x="2640" y="2261"/>
                </a:lnTo>
                <a:lnTo>
                  <a:pt x="2625" y="2254"/>
                </a:lnTo>
                <a:lnTo>
                  <a:pt x="2611" y="2247"/>
                </a:lnTo>
                <a:lnTo>
                  <a:pt x="2598" y="2238"/>
                </a:lnTo>
                <a:lnTo>
                  <a:pt x="2586" y="2227"/>
                </a:lnTo>
                <a:lnTo>
                  <a:pt x="2573" y="2214"/>
                </a:lnTo>
                <a:lnTo>
                  <a:pt x="2559" y="2198"/>
                </a:lnTo>
                <a:lnTo>
                  <a:pt x="2545" y="2180"/>
                </a:lnTo>
                <a:lnTo>
                  <a:pt x="2533" y="2161"/>
                </a:lnTo>
                <a:lnTo>
                  <a:pt x="2520" y="2139"/>
                </a:lnTo>
                <a:lnTo>
                  <a:pt x="2507" y="2115"/>
                </a:lnTo>
                <a:lnTo>
                  <a:pt x="2494" y="2089"/>
                </a:lnTo>
                <a:lnTo>
                  <a:pt x="2481" y="2060"/>
                </a:lnTo>
                <a:lnTo>
                  <a:pt x="2469" y="2026"/>
                </a:lnTo>
                <a:lnTo>
                  <a:pt x="2489" y="1957"/>
                </a:lnTo>
                <a:lnTo>
                  <a:pt x="2513" y="1873"/>
                </a:lnTo>
                <a:lnTo>
                  <a:pt x="2540" y="1779"/>
                </a:lnTo>
                <a:lnTo>
                  <a:pt x="2570" y="1675"/>
                </a:lnTo>
                <a:lnTo>
                  <a:pt x="2602" y="1564"/>
                </a:lnTo>
                <a:lnTo>
                  <a:pt x="2635" y="1450"/>
                </a:lnTo>
                <a:lnTo>
                  <a:pt x="2668" y="1334"/>
                </a:lnTo>
                <a:lnTo>
                  <a:pt x="2701" y="1219"/>
                </a:lnTo>
                <a:lnTo>
                  <a:pt x="2733" y="1108"/>
                </a:lnTo>
                <a:lnTo>
                  <a:pt x="2763" y="1004"/>
                </a:lnTo>
                <a:lnTo>
                  <a:pt x="2790" y="908"/>
                </a:lnTo>
                <a:lnTo>
                  <a:pt x="2813" y="825"/>
                </a:lnTo>
                <a:lnTo>
                  <a:pt x="2833" y="755"/>
                </a:lnTo>
                <a:lnTo>
                  <a:pt x="2848" y="702"/>
                </a:lnTo>
                <a:lnTo>
                  <a:pt x="2858" y="668"/>
                </a:lnTo>
                <a:lnTo>
                  <a:pt x="2862" y="656"/>
                </a:lnTo>
                <a:lnTo>
                  <a:pt x="2299" y="656"/>
                </a:lnTo>
                <a:lnTo>
                  <a:pt x="2297" y="667"/>
                </a:lnTo>
                <a:lnTo>
                  <a:pt x="2290" y="698"/>
                </a:lnTo>
                <a:lnTo>
                  <a:pt x="2279" y="746"/>
                </a:lnTo>
                <a:lnTo>
                  <a:pt x="2267" y="806"/>
                </a:lnTo>
                <a:lnTo>
                  <a:pt x="2252" y="878"/>
                </a:lnTo>
                <a:lnTo>
                  <a:pt x="2235" y="957"/>
                </a:lnTo>
                <a:lnTo>
                  <a:pt x="2218" y="1040"/>
                </a:lnTo>
                <a:lnTo>
                  <a:pt x="2199" y="1124"/>
                </a:lnTo>
                <a:lnTo>
                  <a:pt x="2193" y="1108"/>
                </a:lnTo>
                <a:lnTo>
                  <a:pt x="2174" y="1070"/>
                </a:lnTo>
                <a:lnTo>
                  <a:pt x="2153" y="1032"/>
                </a:lnTo>
                <a:lnTo>
                  <a:pt x="2129" y="993"/>
                </a:lnTo>
                <a:lnTo>
                  <a:pt x="2104" y="956"/>
                </a:lnTo>
                <a:lnTo>
                  <a:pt x="2091" y="936"/>
                </a:lnTo>
                <a:lnTo>
                  <a:pt x="2076" y="919"/>
                </a:lnTo>
                <a:lnTo>
                  <a:pt x="2063" y="900"/>
                </a:lnTo>
                <a:lnTo>
                  <a:pt x="2049" y="883"/>
                </a:lnTo>
                <a:lnTo>
                  <a:pt x="2033" y="866"/>
                </a:lnTo>
                <a:lnTo>
                  <a:pt x="2019" y="850"/>
                </a:lnTo>
                <a:lnTo>
                  <a:pt x="2003" y="834"/>
                </a:lnTo>
                <a:lnTo>
                  <a:pt x="1988" y="819"/>
                </a:lnTo>
                <a:lnTo>
                  <a:pt x="1960" y="794"/>
                </a:lnTo>
                <a:lnTo>
                  <a:pt x="1932" y="770"/>
                </a:lnTo>
                <a:lnTo>
                  <a:pt x="1903" y="750"/>
                </a:lnTo>
                <a:lnTo>
                  <a:pt x="1874" y="729"/>
                </a:lnTo>
                <a:lnTo>
                  <a:pt x="1845" y="712"/>
                </a:lnTo>
                <a:lnTo>
                  <a:pt x="1814" y="695"/>
                </a:lnTo>
                <a:lnTo>
                  <a:pt x="1782" y="680"/>
                </a:lnTo>
                <a:lnTo>
                  <a:pt x="1750" y="666"/>
                </a:lnTo>
                <a:lnTo>
                  <a:pt x="1717" y="655"/>
                </a:lnTo>
                <a:lnTo>
                  <a:pt x="1684" y="645"/>
                </a:lnTo>
                <a:lnTo>
                  <a:pt x="1650" y="635"/>
                </a:lnTo>
                <a:lnTo>
                  <a:pt x="1615" y="628"/>
                </a:lnTo>
                <a:lnTo>
                  <a:pt x="1579" y="623"/>
                </a:lnTo>
                <a:lnTo>
                  <a:pt x="1543" y="619"/>
                </a:lnTo>
                <a:lnTo>
                  <a:pt x="1505" y="617"/>
                </a:lnTo>
                <a:lnTo>
                  <a:pt x="1466" y="616"/>
                </a:lnTo>
                <a:lnTo>
                  <a:pt x="1441" y="617"/>
                </a:lnTo>
                <a:lnTo>
                  <a:pt x="1414" y="617"/>
                </a:lnTo>
                <a:lnTo>
                  <a:pt x="1388" y="619"/>
                </a:lnTo>
                <a:lnTo>
                  <a:pt x="1362" y="621"/>
                </a:lnTo>
                <a:lnTo>
                  <a:pt x="1337" y="624"/>
                </a:lnTo>
                <a:lnTo>
                  <a:pt x="1312" y="627"/>
                </a:lnTo>
                <a:lnTo>
                  <a:pt x="1286" y="631"/>
                </a:lnTo>
                <a:lnTo>
                  <a:pt x="1261" y="635"/>
                </a:lnTo>
                <a:lnTo>
                  <a:pt x="1238" y="641"/>
                </a:lnTo>
                <a:lnTo>
                  <a:pt x="1213" y="647"/>
                </a:lnTo>
                <a:lnTo>
                  <a:pt x="1189" y="653"/>
                </a:lnTo>
                <a:lnTo>
                  <a:pt x="1165" y="660"/>
                </a:lnTo>
                <a:lnTo>
                  <a:pt x="1143" y="668"/>
                </a:lnTo>
                <a:lnTo>
                  <a:pt x="1119" y="677"/>
                </a:lnTo>
                <a:lnTo>
                  <a:pt x="1096" y="685"/>
                </a:lnTo>
                <a:lnTo>
                  <a:pt x="1074" y="694"/>
                </a:lnTo>
                <a:lnTo>
                  <a:pt x="1052" y="704"/>
                </a:lnTo>
                <a:lnTo>
                  <a:pt x="1031" y="715"/>
                </a:lnTo>
                <a:lnTo>
                  <a:pt x="1009" y="726"/>
                </a:lnTo>
                <a:lnTo>
                  <a:pt x="987" y="738"/>
                </a:lnTo>
                <a:lnTo>
                  <a:pt x="966" y="751"/>
                </a:lnTo>
                <a:lnTo>
                  <a:pt x="945" y="764"/>
                </a:lnTo>
                <a:lnTo>
                  <a:pt x="924" y="778"/>
                </a:lnTo>
                <a:lnTo>
                  <a:pt x="905" y="792"/>
                </a:lnTo>
                <a:lnTo>
                  <a:pt x="884" y="807"/>
                </a:lnTo>
                <a:lnTo>
                  <a:pt x="865" y="823"/>
                </a:lnTo>
                <a:lnTo>
                  <a:pt x="845" y="838"/>
                </a:lnTo>
                <a:lnTo>
                  <a:pt x="826" y="855"/>
                </a:lnTo>
                <a:lnTo>
                  <a:pt x="807" y="872"/>
                </a:lnTo>
                <a:lnTo>
                  <a:pt x="788" y="891"/>
                </a:lnTo>
                <a:lnTo>
                  <a:pt x="771" y="909"/>
                </a:lnTo>
                <a:lnTo>
                  <a:pt x="752" y="928"/>
                </a:lnTo>
                <a:lnTo>
                  <a:pt x="735" y="947"/>
                </a:lnTo>
                <a:lnTo>
                  <a:pt x="718" y="967"/>
                </a:lnTo>
                <a:lnTo>
                  <a:pt x="702" y="988"/>
                </a:lnTo>
                <a:lnTo>
                  <a:pt x="686" y="1008"/>
                </a:lnTo>
                <a:lnTo>
                  <a:pt x="671" y="1029"/>
                </a:lnTo>
                <a:lnTo>
                  <a:pt x="655" y="1049"/>
                </a:lnTo>
                <a:lnTo>
                  <a:pt x="642" y="1071"/>
                </a:lnTo>
                <a:lnTo>
                  <a:pt x="628" y="1093"/>
                </a:lnTo>
                <a:lnTo>
                  <a:pt x="614" y="1115"/>
                </a:lnTo>
                <a:lnTo>
                  <a:pt x="602" y="1137"/>
                </a:lnTo>
                <a:lnTo>
                  <a:pt x="589" y="1160"/>
                </a:lnTo>
                <a:lnTo>
                  <a:pt x="578" y="1183"/>
                </a:lnTo>
                <a:lnTo>
                  <a:pt x="567" y="1206"/>
                </a:lnTo>
                <a:lnTo>
                  <a:pt x="556" y="1230"/>
                </a:lnTo>
                <a:lnTo>
                  <a:pt x="547" y="1253"/>
                </a:lnTo>
                <a:lnTo>
                  <a:pt x="537" y="1277"/>
                </a:lnTo>
                <a:lnTo>
                  <a:pt x="529" y="1302"/>
                </a:lnTo>
                <a:lnTo>
                  <a:pt x="520" y="1325"/>
                </a:lnTo>
                <a:lnTo>
                  <a:pt x="512" y="1350"/>
                </a:lnTo>
                <a:lnTo>
                  <a:pt x="505" y="1376"/>
                </a:lnTo>
                <a:lnTo>
                  <a:pt x="499" y="1401"/>
                </a:lnTo>
                <a:lnTo>
                  <a:pt x="493" y="1426"/>
                </a:lnTo>
                <a:lnTo>
                  <a:pt x="487" y="1452"/>
                </a:lnTo>
                <a:lnTo>
                  <a:pt x="482" y="1478"/>
                </a:lnTo>
                <a:lnTo>
                  <a:pt x="478" y="1504"/>
                </a:lnTo>
                <a:lnTo>
                  <a:pt x="474" y="1530"/>
                </a:lnTo>
                <a:lnTo>
                  <a:pt x="471" y="1556"/>
                </a:lnTo>
                <a:lnTo>
                  <a:pt x="469" y="1583"/>
                </a:lnTo>
                <a:lnTo>
                  <a:pt x="467" y="1610"/>
                </a:lnTo>
                <a:lnTo>
                  <a:pt x="465" y="1637"/>
                </a:lnTo>
                <a:lnTo>
                  <a:pt x="464" y="1664"/>
                </a:lnTo>
                <a:lnTo>
                  <a:pt x="464" y="1692"/>
                </a:lnTo>
                <a:lnTo>
                  <a:pt x="464" y="1723"/>
                </a:lnTo>
                <a:lnTo>
                  <a:pt x="465" y="1753"/>
                </a:lnTo>
                <a:lnTo>
                  <a:pt x="467" y="1783"/>
                </a:lnTo>
                <a:lnTo>
                  <a:pt x="468" y="1812"/>
                </a:lnTo>
                <a:lnTo>
                  <a:pt x="471" y="1841"/>
                </a:lnTo>
                <a:lnTo>
                  <a:pt x="474" y="1869"/>
                </a:lnTo>
                <a:lnTo>
                  <a:pt x="477" y="1898"/>
                </a:lnTo>
                <a:lnTo>
                  <a:pt x="481" y="1926"/>
                </a:lnTo>
                <a:lnTo>
                  <a:pt x="486" y="1954"/>
                </a:lnTo>
                <a:lnTo>
                  <a:pt x="492" y="1981"/>
                </a:lnTo>
                <a:lnTo>
                  <a:pt x="497" y="2008"/>
                </a:lnTo>
                <a:lnTo>
                  <a:pt x="504" y="2035"/>
                </a:lnTo>
                <a:lnTo>
                  <a:pt x="510" y="2061"/>
                </a:lnTo>
                <a:lnTo>
                  <a:pt x="518" y="2087"/>
                </a:lnTo>
                <a:lnTo>
                  <a:pt x="526" y="2112"/>
                </a:lnTo>
                <a:lnTo>
                  <a:pt x="535" y="2138"/>
                </a:lnTo>
                <a:lnTo>
                  <a:pt x="543" y="2163"/>
                </a:lnTo>
                <a:lnTo>
                  <a:pt x="553" y="2187"/>
                </a:lnTo>
                <a:lnTo>
                  <a:pt x="564" y="2211"/>
                </a:lnTo>
                <a:lnTo>
                  <a:pt x="574" y="2235"/>
                </a:lnTo>
                <a:lnTo>
                  <a:pt x="585" y="2259"/>
                </a:lnTo>
                <a:lnTo>
                  <a:pt x="597" y="2281"/>
                </a:lnTo>
                <a:lnTo>
                  <a:pt x="609" y="2304"/>
                </a:lnTo>
                <a:lnTo>
                  <a:pt x="622" y="2326"/>
                </a:lnTo>
                <a:lnTo>
                  <a:pt x="636" y="2348"/>
                </a:lnTo>
                <a:lnTo>
                  <a:pt x="649" y="2370"/>
                </a:lnTo>
                <a:lnTo>
                  <a:pt x="665" y="2390"/>
                </a:lnTo>
                <a:lnTo>
                  <a:pt x="679" y="2411"/>
                </a:lnTo>
                <a:lnTo>
                  <a:pt x="695" y="2432"/>
                </a:lnTo>
                <a:lnTo>
                  <a:pt x="711" y="2451"/>
                </a:lnTo>
                <a:lnTo>
                  <a:pt x="728" y="2471"/>
                </a:lnTo>
                <a:lnTo>
                  <a:pt x="745" y="2490"/>
                </a:lnTo>
                <a:lnTo>
                  <a:pt x="764" y="2510"/>
                </a:lnTo>
                <a:lnTo>
                  <a:pt x="782" y="2528"/>
                </a:lnTo>
                <a:lnTo>
                  <a:pt x="801" y="2547"/>
                </a:lnTo>
                <a:lnTo>
                  <a:pt x="820" y="2564"/>
                </a:lnTo>
                <a:lnTo>
                  <a:pt x="840" y="2581"/>
                </a:lnTo>
                <a:lnTo>
                  <a:pt x="859" y="2597"/>
                </a:lnTo>
                <a:lnTo>
                  <a:pt x="879" y="2613"/>
                </a:lnTo>
                <a:lnTo>
                  <a:pt x="900" y="2628"/>
                </a:lnTo>
                <a:lnTo>
                  <a:pt x="919" y="2643"/>
                </a:lnTo>
                <a:lnTo>
                  <a:pt x="941" y="2656"/>
                </a:lnTo>
                <a:lnTo>
                  <a:pt x="961" y="2669"/>
                </a:lnTo>
                <a:lnTo>
                  <a:pt x="983" y="2682"/>
                </a:lnTo>
                <a:lnTo>
                  <a:pt x="1004" y="2693"/>
                </a:lnTo>
                <a:lnTo>
                  <a:pt x="1026" y="2704"/>
                </a:lnTo>
                <a:lnTo>
                  <a:pt x="1048" y="2715"/>
                </a:lnTo>
                <a:lnTo>
                  <a:pt x="1071" y="2725"/>
                </a:lnTo>
                <a:lnTo>
                  <a:pt x="1093" y="2734"/>
                </a:lnTo>
                <a:lnTo>
                  <a:pt x="1117" y="2743"/>
                </a:lnTo>
                <a:lnTo>
                  <a:pt x="1140" y="2751"/>
                </a:lnTo>
                <a:lnTo>
                  <a:pt x="1164" y="2758"/>
                </a:lnTo>
                <a:lnTo>
                  <a:pt x="1188" y="2765"/>
                </a:lnTo>
                <a:lnTo>
                  <a:pt x="1213" y="2771"/>
                </a:lnTo>
                <a:lnTo>
                  <a:pt x="1238" y="2777"/>
                </a:lnTo>
                <a:lnTo>
                  <a:pt x="1262" y="2782"/>
                </a:lnTo>
                <a:lnTo>
                  <a:pt x="1288" y="2786"/>
                </a:lnTo>
                <a:lnTo>
                  <a:pt x="1315" y="2790"/>
                </a:lnTo>
                <a:lnTo>
                  <a:pt x="1341" y="2793"/>
                </a:lnTo>
                <a:lnTo>
                  <a:pt x="1367" y="2796"/>
                </a:lnTo>
                <a:lnTo>
                  <a:pt x="1394" y="2798"/>
                </a:lnTo>
                <a:lnTo>
                  <a:pt x="1422" y="2799"/>
                </a:lnTo>
                <a:lnTo>
                  <a:pt x="1450" y="2800"/>
                </a:lnTo>
                <a:lnTo>
                  <a:pt x="1479" y="2800"/>
                </a:lnTo>
                <a:lnTo>
                  <a:pt x="1512" y="2800"/>
                </a:lnTo>
                <a:lnTo>
                  <a:pt x="1545" y="2798"/>
                </a:lnTo>
                <a:lnTo>
                  <a:pt x="1578" y="2795"/>
                </a:lnTo>
                <a:lnTo>
                  <a:pt x="1611" y="2791"/>
                </a:lnTo>
                <a:lnTo>
                  <a:pt x="1643" y="2785"/>
                </a:lnTo>
                <a:lnTo>
                  <a:pt x="1676" y="2779"/>
                </a:lnTo>
                <a:lnTo>
                  <a:pt x="1708" y="2770"/>
                </a:lnTo>
                <a:lnTo>
                  <a:pt x="1739" y="2761"/>
                </a:lnTo>
                <a:lnTo>
                  <a:pt x="1770" y="2751"/>
                </a:lnTo>
                <a:lnTo>
                  <a:pt x="1801" y="2738"/>
                </a:lnTo>
                <a:lnTo>
                  <a:pt x="1833" y="2726"/>
                </a:lnTo>
                <a:lnTo>
                  <a:pt x="1863" y="2712"/>
                </a:lnTo>
                <a:lnTo>
                  <a:pt x="1894" y="2696"/>
                </a:lnTo>
                <a:lnTo>
                  <a:pt x="1924" y="2680"/>
                </a:lnTo>
                <a:lnTo>
                  <a:pt x="1954" y="2662"/>
                </a:lnTo>
                <a:lnTo>
                  <a:pt x="1984" y="2644"/>
                </a:lnTo>
                <a:lnTo>
                  <a:pt x="2002" y="2630"/>
                </a:lnTo>
                <a:lnTo>
                  <a:pt x="2022" y="2617"/>
                </a:lnTo>
                <a:lnTo>
                  <a:pt x="2040" y="2602"/>
                </a:lnTo>
                <a:lnTo>
                  <a:pt x="2059" y="2588"/>
                </a:lnTo>
                <a:lnTo>
                  <a:pt x="2076" y="2573"/>
                </a:lnTo>
                <a:lnTo>
                  <a:pt x="2095" y="2557"/>
                </a:lnTo>
                <a:lnTo>
                  <a:pt x="2113" y="2541"/>
                </a:lnTo>
                <a:lnTo>
                  <a:pt x="2130" y="2523"/>
                </a:lnTo>
                <a:lnTo>
                  <a:pt x="2148" y="2506"/>
                </a:lnTo>
                <a:lnTo>
                  <a:pt x="2165" y="2487"/>
                </a:lnTo>
                <a:lnTo>
                  <a:pt x="2182" y="2468"/>
                </a:lnTo>
                <a:lnTo>
                  <a:pt x="2199" y="2448"/>
                </a:lnTo>
                <a:lnTo>
                  <a:pt x="2233" y="2407"/>
                </a:lnTo>
                <a:lnTo>
                  <a:pt x="2266" y="2363"/>
                </a:lnTo>
                <a:lnTo>
                  <a:pt x="2280" y="2406"/>
                </a:lnTo>
                <a:lnTo>
                  <a:pt x="2294" y="2445"/>
                </a:lnTo>
                <a:lnTo>
                  <a:pt x="2308" y="2482"/>
                </a:lnTo>
                <a:lnTo>
                  <a:pt x="2323" y="2515"/>
                </a:lnTo>
                <a:lnTo>
                  <a:pt x="2337" y="2546"/>
                </a:lnTo>
                <a:lnTo>
                  <a:pt x="2353" y="2575"/>
                </a:lnTo>
                <a:lnTo>
                  <a:pt x="2368" y="2600"/>
                </a:lnTo>
                <a:lnTo>
                  <a:pt x="2385" y="2624"/>
                </a:lnTo>
                <a:lnTo>
                  <a:pt x="2399" y="2643"/>
                </a:lnTo>
                <a:lnTo>
                  <a:pt x="2413" y="2659"/>
                </a:lnTo>
                <a:lnTo>
                  <a:pt x="2429" y="2675"/>
                </a:lnTo>
                <a:lnTo>
                  <a:pt x="2444" y="2690"/>
                </a:lnTo>
                <a:lnTo>
                  <a:pt x="2462" y="2703"/>
                </a:lnTo>
                <a:lnTo>
                  <a:pt x="2479" y="2717"/>
                </a:lnTo>
                <a:lnTo>
                  <a:pt x="2497" y="2728"/>
                </a:lnTo>
                <a:lnTo>
                  <a:pt x="2515" y="2738"/>
                </a:lnTo>
                <a:lnTo>
                  <a:pt x="2535" y="2748"/>
                </a:lnTo>
                <a:lnTo>
                  <a:pt x="2555" y="2756"/>
                </a:lnTo>
                <a:lnTo>
                  <a:pt x="2574" y="2763"/>
                </a:lnTo>
                <a:lnTo>
                  <a:pt x="2595" y="2768"/>
                </a:lnTo>
                <a:lnTo>
                  <a:pt x="2615" y="2773"/>
                </a:lnTo>
                <a:lnTo>
                  <a:pt x="2637" y="2777"/>
                </a:lnTo>
                <a:lnTo>
                  <a:pt x="2659" y="2779"/>
                </a:lnTo>
                <a:lnTo>
                  <a:pt x="2680" y="2779"/>
                </a:lnTo>
                <a:lnTo>
                  <a:pt x="2702" y="2779"/>
                </a:lnTo>
                <a:lnTo>
                  <a:pt x="2725" y="2777"/>
                </a:lnTo>
                <a:lnTo>
                  <a:pt x="2746" y="2772"/>
                </a:lnTo>
                <a:lnTo>
                  <a:pt x="2768" y="2768"/>
                </a:lnTo>
                <a:lnTo>
                  <a:pt x="2789" y="2762"/>
                </a:lnTo>
                <a:lnTo>
                  <a:pt x="2808" y="2754"/>
                </a:lnTo>
                <a:lnTo>
                  <a:pt x="2828" y="2746"/>
                </a:lnTo>
                <a:lnTo>
                  <a:pt x="2847" y="2735"/>
                </a:lnTo>
                <a:lnTo>
                  <a:pt x="2865" y="2725"/>
                </a:lnTo>
                <a:lnTo>
                  <a:pt x="2882" y="2713"/>
                </a:lnTo>
                <a:lnTo>
                  <a:pt x="2899" y="2699"/>
                </a:lnTo>
                <a:lnTo>
                  <a:pt x="2914" y="2685"/>
                </a:lnTo>
                <a:lnTo>
                  <a:pt x="2929" y="2669"/>
                </a:lnTo>
                <a:lnTo>
                  <a:pt x="2942" y="2654"/>
                </a:lnTo>
                <a:lnTo>
                  <a:pt x="2954" y="2636"/>
                </a:lnTo>
                <a:lnTo>
                  <a:pt x="2966" y="2618"/>
                </a:lnTo>
                <a:lnTo>
                  <a:pt x="2975" y="2601"/>
                </a:lnTo>
                <a:lnTo>
                  <a:pt x="2983" y="2584"/>
                </a:lnTo>
                <a:lnTo>
                  <a:pt x="2991" y="2566"/>
                </a:lnTo>
                <a:lnTo>
                  <a:pt x="2998" y="2548"/>
                </a:lnTo>
                <a:lnTo>
                  <a:pt x="3005" y="2528"/>
                </a:lnTo>
                <a:lnTo>
                  <a:pt x="3010" y="2508"/>
                </a:lnTo>
                <a:lnTo>
                  <a:pt x="3015" y="2486"/>
                </a:lnTo>
                <a:lnTo>
                  <a:pt x="3020" y="2464"/>
                </a:lnTo>
                <a:lnTo>
                  <a:pt x="3025" y="2441"/>
                </a:lnTo>
                <a:lnTo>
                  <a:pt x="3028" y="2416"/>
                </a:lnTo>
                <a:lnTo>
                  <a:pt x="3031" y="2390"/>
                </a:lnTo>
                <a:lnTo>
                  <a:pt x="3033" y="2364"/>
                </a:lnTo>
                <a:lnTo>
                  <a:pt x="3035" y="2336"/>
                </a:lnTo>
                <a:lnTo>
                  <a:pt x="3036" y="2306"/>
                </a:lnTo>
                <a:lnTo>
                  <a:pt x="3037" y="2274"/>
                </a:lnTo>
                <a:lnTo>
                  <a:pt x="3037" y="2242"/>
                </a:lnTo>
                <a:lnTo>
                  <a:pt x="3037" y="2133"/>
                </a:lnTo>
                <a:lnTo>
                  <a:pt x="2795" y="2133"/>
                </a:lnTo>
                <a:close/>
                <a:moveTo>
                  <a:pt x="1852" y="2342"/>
                </a:moveTo>
                <a:lnTo>
                  <a:pt x="1835" y="2365"/>
                </a:lnTo>
                <a:lnTo>
                  <a:pt x="1819" y="2385"/>
                </a:lnTo>
                <a:lnTo>
                  <a:pt x="1801" y="2406"/>
                </a:lnTo>
                <a:lnTo>
                  <a:pt x="1783" y="2424"/>
                </a:lnTo>
                <a:lnTo>
                  <a:pt x="1764" y="2441"/>
                </a:lnTo>
                <a:lnTo>
                  <a:pt x="1746" y="2456"/>
                </a:lnTo>
                <a:lnTo>
                  <a:pt x="1726" y="2471"/>
                </a:lnTo>
                <a:lnTo>
                  <a:pt x="1707" y="2484"/>
                </a:lnTo>
                <a:lnTo>
                  <a:pt x="1686" y="2495"/>
                </a:lnTo>
                <a:lnTo>
                  <a:pt x="1664" y="2505"/>
                </a:lnTo>
                <a:lnTo>
                  <a:pt x="1644" y="2513"/>
                </a:lnTo>
                <a:lnTo>
                  <a:pt x="1621" y="2520"/>
                </a:lnTo>
                <a:lnTo>
                  <a:pt x="1599" y="2525"/>
                </a:lnTo>
                <a:lnTo>
                  <a:pt x="1577" y="2529"/>
                </a:lnTo>
                <a:lnTo>
                  <a:pt x="1554" y="2531"/>
                </a:lnTo>
                <a:lnTo>
                  <a:pt x="1530" y="2532"/>
                </a:lnTo>
                <a:lnTo>
                  <a:pt x="1503" y="2531"/>
                </a:lnTo>
                <a:lnTo>
                  <a:pt x="1478" y="2529"/>
                </a:lnTo>
                <a:lnTo>
                  <a:pt x="1452" y="2525"/>
                </a:lnTo>
                <a:lnTo>
                  <a:pt x="1427" y="2520"/>
                </a:lnTo>
                <a:lnTo>
                  <a:pt x="1404" y="2513"/>
                </a:lnTo>
                <a:lnTo>
                  <a:pt x="1381" y="2505"/>
                </a:lnTo>
                <a:lnTo>
                  <a:pt x="1358" y="2494"/>
                </a:lnTo>
                <a:lnTo>
                  <a:pt x="1337" y="2482"/>
                </a:lnTo>
                <a:lnTo>
                  <a:pt x="1316" y="2469"/>
                </a:lnTo>
                <a:lnTo>
                  <a:pt x="1296" y="2454"/>
                </a:lnTo>
                <a:lnTo>
                  <a:pt x="1277" y="2438"/>
                </a:lnTo>
                <a:lnTo>
                  <a:pt x="1258" y="2420"/>
                </a:lnTo>
                <a:lnTo>
                  <a:pt x="1241" y="2400"/>
                </a:lnTo>
                <a:lnTo>
                  <a:pt x="1224" y="2379"/>
                </a:lnTo>
                <a:lnTo>
                  <a:pt x="1208" y="2356"/>
                </a:lnTo>
                <a:lnTo>
                  <a:pt x="1192" y="2332"/>
                </a:lnTo>
                <a:lnTo>
                  <a:pt x="1177" y="2304"/>
                </a:lnTo>
                <a:lnTo>
                  <a:pt x="1162" y="2275"/>
                </a:lnTo>
                <a:lnTo>
                  <a:pt x="1149" y="2244"/>
                </a:lnTo>
                <a:lnTo>
                  <a:pt x="1136" y="2212"/>
                </a:lnTo>
                <a:lnTo>
                  <a:pt x="1124" y="2178"/>
                </a:lnTo>
                <a:lnTo>
                  <a:pt x="1114" y="2143"/>
                </a:lnTo>
                <a:lnTo>
                  <a:pt x="1105" y="2105"/>
                </a:lnTo>
                <a:lnTo>
                  <a:pt x="1095" y="2067"/>
                </a:lnTo>
                <a:lnTo>
                  <a:pt x="1088" y="2027"/>
                </a:lnTo>
                <a:lnTo>
                  <a:pt x="1082" y="1985"/>
                </a:lnTo>
                <a:lnTo>
                  <a:pt x="1076" y="1941"/>
                </a:lnTo>
                <a:lnTo>
                  <a:pt x="1072" y="1896"/>
                </a:lnTo>
                <a:lnTo>
                  <a:pt x="1068" y="1850"/>
                </a:lnTo>
                <a:lnTo>
                  <a:pt x="1066" y="1801"/>
                </a:lnTo>
                <a:lnTo>
                  <a:pt x="1063" y="1752"/>
                </a:lnTo>
                <a:lnTo>
                  <a:pt x="1063" y="1700"/>
                </a:lnTo>
                <a:lnTo>
                  <a:pt x="1063" y="1654"/>
                </a:lnTo>
                <a:lnTo>
                  <a:pt x="1066" y="1608"/>
                </a:lnTo>
                <a:lnTo>
                  <a:pt x="1069" y="1563"/>
                </a:lnTo>
                <a:lnTo>
                  <a:pt x="1072" y="1520"/>
                </a:lnTo>
                <a:lnTo>
                  <a:pt x="1077" y="1478"/>
                </a:lnTo>
                <a:lnTo>
                  <a:pt x="1083" y="1438"/>
                </a:lnTo>
                <a:lnTo>
                  <a:pt x="1089" y="1398"/>
                </a:lnTo>
                <a:lnTo>
                  <a:pt x="1097" y="1359"/>
                </a:lnTo>
                <a:lnTo>
                  <a:pt x="1107" y="1322"/>
                </a:lnTo>
                <a:lnTo>
                  <a:pt x="1117" y="1287"/>
                </a:lnTo>
                <a:lnTo>
                  <a:pt x="1127" y="1252"/>
                </a:lnTo>
                <a:lnTo>
                  <a:pt x="1140" y="1219"/>
                </a:lnTo>
                <a:lnTo>
                  <a:pt x="1153" y="1188"/>
                </a:lnTo>
                <a:lnTo>
                  <a:pt x="1168" y="1158"/>
                </a:lnTo>
                <a:lnTo>
                  <a:pt x="1183" y="1129"/>
                </a:lnTo>
                <a:lnTo>
                  <a:pt x="1200" y="1101"/>
                </a:lnTo>
                <a:lnTo>
                  <a:pt x="1215" y="1076"/>
                </a:lnTo>
                <a:lnTo>
                  <a:pt x="1232" y="1054"/>
                </a:lnTo>
                <a:lnTo>
                  <a:pt x="1249" y="1032"/>
                </a:lnTo>
                <a:lnTo>
                  <a:pt x="1268" y="1012"/>
                </a:lnTo>
                <a:lnTo>
                  <a:pt x="1286" y="995"/>
                </a:lnTo>
                <a:lnTo>
                  <a:pt x="1305" y="978"/>
                </a:lnTo>
                <a:lnTo>
                  <a:pt x="1324" y="964"/>
                </a:lnTo>
                <a:lnTo>
                  <a:pt x="1345" y="951"/>
                </a:lnTo>
                <a:lnTo>
                  <a:pt x="1365" y="939"/>
                </a:lnTo>
                <a:lnTo>
                  <a:pt x="1387" y="930"/>
                </a:lnTo>
                <a:lnTo>
                  <a:pt x="1410" y="921"/>
                </a:lnTo>
                <a:lnTo>
                  <a:pt x="1432" y="915"/>
                </a:lnTo>
                <a:lnTo>
                  <a:pt x="1457" y="909"/>
                </a:lnTo>
                <a:lnTo>
                  <a:pt x="1482" y="905"/>
                </a:lnTo>
                <a:lnTo>
                  <a:pt x="1508" y="903"/>
                </a:lnTo>
                <a:lnTo>
                  <a:pt x="1533" y="902"/>
                </a:lnTo>
                <a:lnTo>
                  <a:pt x="1557" y="903"/>
                </a:lnTo>
                <a:lnTo>
                  <a:pt x="1580" y="905"/>
                </a:lnTo>
                <a:lnTo>
                  <a:pt x="1602" y="908"/>
                </a:lnTo>
                <a:lnTo>
                  <a:pt x="1624" y="912"/>
                </a:lnTo>
                <a:lnTo>
                  <a:pt x="1646" y="919"/>
                </a:lnTo>
                <a:lnTo>
                  <a:pt x="1666" y="925"/>
                </a:lnTo>
                <a:lnTo>
                  <a:pt x="1686" y="933"/>
                </a:lnTo>
                <a:lnTo>
                  <a:pt x="1705" y="943"/>
                </a:lnTo>
                <a:lnTo>
                  <a:pt x="1725" y="954"/>
                </a:lnTo>
                <a:lnTo>
                  <a:pt x="1744" y="966"/>
                </a:lnTo>
                <a:lnTo>
                  <a:pt x="1762" y="980"/>
                </a:lnTo>
                <a:lnTo>
                  <a:pt x="1780" y="995"/>
                </a:lnTo>
                <a:lnTo>
                  <a:pt x="1797" y="1011"/>
                </a:lnTo>
                <a:lnTo>
                  <a:pt x="1815" y="1030"/>
                </a:lnTo>
                <a:lnTo>
                  <a:pt x="1831" y="1048"/>
                </a:lnTo>
                <a:lnTo>
                  <a:pt x="1848" y="1069"/>
                </a:lnTo>
                <a:lnTo>
                  <a:pt x="1865" y="1093"/>
                </a:lnTo>
                <a:lnTo>
                  <a:pt x="1882" y="1119"/>
                </a:lnTo>
                <a:lnTo>
                  <a:pt x="1898" y="1146"/>
                </a:lnTo>
                <a:lnTo>
                  <a:pt x="1915" y="1176"/>
                </a:lnTo>
                <a:lnTo>
                  <a:pt x="1930" y="1207"/>
                </a:lnTo>
                <a:lnTo>
                  <a:pt x="1946" y="1240"/>
                </a:lnTo>
                <a:lnTo>
                  <a:pt x="1960" y="1274"/>
                </a:lnTo>
                <a:lnTo>
                  <a:pt x="1975" y="1310"/>
                </a:lnTo>
                <a:lnTo>
                  <a:pt x="1989" y="1348"/>
                </a:lnTo>
                <a:lnTo>
                  <a:pt x="2003" y="1387"/>
                </a:lnTo>
                <a:lnTo>
                  <a:pt x="2016" y="1428"/>
                </a:lnTo>
                <a:lnTo>
                  <a:pt x="2029" y="1471"/>
                </a:lnTo>
                <a:lnTo>
                  <a:pt x="2041" y="1515"/>
                </a:lnTo>
                <a:lnTo>
                  <a:pt x="2053" y="1560"/>
                </a:lnTo>
                <a:lnTo>
                  <a:pt x="2064" y="1607"/>
                </a:lnTo>
                <a:lnTo>
                  <a:pt x="2075" y="1655"/>
                </a:lnTo>
                <a:lnTo>
                  <a:pt x="2062" y="1719"/>
                </a:lnTo>
                <a:lnTo>
                  <a:pt x="2049" y="1780"/>
                </a:lnTo>
                <a:lnTo>
                  <a:pt x="2035" y="1838"/>
                </a:lnTo>
                <a:lnTo>
                  <a:pt x="2023" y="1893"/>
                </a:lnTo>
                <a:lnTo>
                  <a:pt x="2009" y="1945"/>
                </a:lnTo>
                <a:lnTo>
                  <a:pt x="1996" y="1994"/>
                </a:lnTo>
                <a:lnTo>
                  <a:pt x="1983" y="2040"/>
                </a:lnTo>
                <a:lnTo>
                  <a:pt x="1968" y="2083"/>
                </a:lnTo>
                <a:lnTo>
                  <a:pt x="1955" y="2125"/>
                </a:lnTo>
                <a:lnTo>
                  <a:pt x="1941" y="2163"/>
                </a:lnTo>
                <a:lnTo>
                  <a:pt x="1927" y="2199"/>
                </a:lnTo>
                <a:lnTo>
                  <a:pt x="1913" y="2232"/>
                </a:lnTo>
                <a:lnTo>
                  <a:pt x="1898" y="2263"/>
                </a:lnTo>
                <a:lnTo>
                  <a:pt x="1883" y="2291"/>
                </a:lnTo>
                <a:lnTo>
                  <a:pt x="1867" y="2317"/>
                </a:lnTo>
                <a:lnTo>
                  <a:pt x="1852" y="2342"/>
                </a:lnTo>
                <a:close/>
              </a:path>
            </a:pathLst>
          </a:custGeom>
          <a:solidFill>
            <a:srgbClr val="CD0A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1" tIns="41465" rIns="82931" bIns="41465" numCol="1" anchor="t" anchorCtr="0" compatLnSpc="1">
            <a:prstTxWarp prst="textNoShape">
              <a:avLst/>
            </a:prstTxWarp>
          </a:bodyPr>
          <a:lstStyle/>
          <a:p>
            <a:endParaRPr lang="ru-RU" sz="1632" dirty="0"/>
          </a:p>
        </p:txBody>
      </p:sp>
      <p:sp>
        <p:nvSpPr>
          <p:cNvPr id="5" name="Скругленный прямоугольник 4"/>
          <p:cNvSpPr/>
          <p:nvPr userDrawn="1"/>
        </p:nvSpPr>
        <p:spPr>
          <a:xfrm>
            <a:off x="11601449" y="6356045"/>
            <a:ext cx="252000" cy="25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6"/>
          <p:cNvSpPr txBox="1">
            <a:spLocks/>
          </p:cNvSpPr>
          <p:nvPr userDrawn="1"/>
        </p:nvSpPr>
        <p:spPr>
          <a:xfrm>
            <a:off x="11483812" y="6346520"/>
            <a:ext cx="494124" cy="282210"/>
          </a:xfrm>
          <a:prstGeom prst="rect">
            <a:avLst/>
          </a:prstGeom>
        </p:spPr>
        <p:txBody>
          <a:bodyPr lIns="90308" tIns="42447" rIns="90308" bIns="45155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18480CE-3ACD-4560-A13F-AFF079A85D8C}" type="slidenum">
              <a:rPr lang="ru-RU" sz="1050" b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>
                <a:defRPr/>
              </a:pPr>
              <a:t>‹#›</a:t>
            </a:fld>
            <a:endParaRPr lang="ru-RU" sz="105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721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" y="1"/>
            <a:ext cx="12188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3656151" y="483789"/>
            <a:ext cx="16291" cy="460752"/>
          </a:xfrm>
          <a:prstGeom prst="rect">
            <a:avLst/>
          </a:prstGeom>
          <a:solidFill>
            <a:srgbClr val="D3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3" tIns="40071" rIns="80143" bIns="40071"/>
          <a:lstStyle>
            <a:lvl1pPr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9pPr>
          </a:lstStyle>
          <a:p>
            <a:pPr eaLnBrk="1" hangingPunct="1">
              <a:defRPr/>
            </a:pPr>
            <a:endParaRPr lang="ru-RU" altLang="ru-RU" sz="2099" smtClean="0"/>
          </a:p>
        </p:txBody>
      </p:sp>
      <p:pic>
        <p:nvPicPr>
          <p:cNvPr id="5" name="Picture 29" descr="F:\EXPORT\альфа мед лого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1" y="483791"/>
            <a:ext cx="2693245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63"/>
          <p:cNvSpPr>
            <a:spLocks/>
          </p:cNvSpPr>
          <p:nvPr userDrawn="1"/>
        </p:nvSpPr>
        <p:spPr bwMode="auto">
          <a:xfrm>
            <a:off x="11250813" y="6021449"/>
            <a:ext cx="358375" cy="359962"/>
          </a:xfrm>
          <a:custGeom>
            <a:avLst/>
            <a:gdLst>
              <a:gd name="T0" fmla="*/ 2147483647 w 601"/>
              <a:gd name="T1" fmla="*/ 0 h 601"/>
              <a:gd name="T2" fmla="*/ 2147483647 w 601"/>
              <a:gd name="T3" fmla="*/ 2147483647 h 601"/>
              <a:gd name="T4" fmla="*/ 2147483647 w 601"/>
              <a:gd name="T5" fmla="*/ 2147483647 h 601"/>
              <a:gd name="T6" fmla="*/ 2147483647 w 601"/>
              <a:gd name="T7" fmla="*/ 2147483647 h 601"/>
              <a:gd name="T8" fmla="*/ 2147483647 w 601"/>
              <a:gd name="T9" fmla="*/ 2147483647 h 601"/>
              <a:gd name="T10" fmla="*/ 2147483647 w 601"/>
              <a:gd name="T11" fmla="*/ 2147483647 h 601"/>
              <a:gd name="T12" fmla="*/ 2147483647 w 601"/>
              <a:gd name="T13" fmla="*/ 2147483647 h 601"/>
              <a:gd name="T14" fmla="*/ 2147483647 w 601"/>
              <a:gd name="T15" fmla="*/ 2147483647 h 601"/>
              <a:gd name="T16" fmla="*/ 0 w 601"/>
              <a:gd name="T17" fmla="*/ 2147483647 h 601"/>
              <a:gd name="T18" fmla="*/ 0 w 601"/>
              <a:gd name="T19" fmla="*/ 2147483647 h 601"/>
              <a:gd name="T20" fmla="*/ 2147483647 w 601"/>
              <a:gd name="T21" fmla="*/ 2147483647 h 601"/>
              <a:gd name="T22" fmla="*/ 2147483647 w 601"/>
              <a:gd name="T23" fmla="*/ 2147483647 h 601"/>
              <a:gd name="T24" fmla="*/ 2147483647 w 601"/>
              <a:gd name="T25" fmla="*/ 2147483647 h 601"/>
              <a:gd name="T26" fmla="*/ 2147483647 w 601"/>
              <a:gd name="T27" fmla="*/ 2147483647 h 601"/>
              <a:gd name="T28" fmla="*/ 2147483647 w 601"/>
              <a:gd name="T29" fmla="*/ 2147483647 h 601"/>
              <a:gd name="T30" fmla="*/ 2147483647 w 601"/>
              <a:gd name="T31" fmla="*/ 2147483647 h 601"/>
              <a:gd name="T32" fmla="*/ 2147483647 w 601"/>
              <a:gd name="T33" fmla="*/ 2147483647 h 601"/>
              <a:gd name="T34" fmla="*/ 2147483647 w 601"/>
              <a:gd name="T35" fmla="*/ 2147483647 h 601"/>
              <a:gd name="T36" fmla="*/ 2147483647 w 601"/>
              <a:gd name="T37" fmla="*/ 2147483647 h 601"/>
              <a:gd name="T38" fmla="*/ 2147483647 w 601"/>
              <a:gd name="T39" fmla="*/ 2147483647 h 601"/>
              <a:gd name="T40" fmla="*/ 2147483647 w 601"/>
              <a:gd name="T41" fmla="*/ 2147483647 h 601"/>
              <a:gd name="T42" fmla="*/ 2147483647 w 601"/>
              <a:gd name="T43" fmla="*/ 2147483647 h 601"/>
              <a:gd name="T44" fmla="*/ 2147483647 w 601"/>
              <a:gd name="T45" fmla="*/ 2147483647 h 601"/>
              <a:gd name="T46" fmla="*/ 2147483647 w 601"/>
              <a:gd name="T47" fmla="*/ 2147483647 h 601"/>
              <a:gd name="T48" fmla="*/ 2147483647 w 601"/>
              <a:gd name="T49" fmla="*/ 2147483647 h 601"/>
              <a:gd name="T50" fmla="*/ 2147483647 w 601"/>
              <a:gd name="T51" fmla="*/ 2147483647 h 601"/>
              <a:gd name="T52" fmla="*/ 2147483647 w 601"/>
              <a:gd name="T53" fmla="*/ 2147483647 h 601"/>
              <a:gd name="T54" fmla="*/ 2147483647 w 601"/>
              <a:gd name="T55" fmla="*/ 2147483647 h 601"/>
              <a:gd name="T56" fmla="*/ 2147483647 w 601"/>
              <a:gd name="T57" fmla="*/ 2147483647 h 601"/>
              <a:gd name="T58" fmla="*/ 2147483647 w 601"/>
              <a:gd name="T59" fmla="*/ 2147483647 h 601"/>
              <a:gd name="T60" fmla="*/ 2147483647 w 601"/>
              <a:gd name="T61" fmla="*/ 2147483647 h 601"/>
              <a:gd name="T62" fmla="*/ 2147483647 w 601"/>
              <a:gd name="T63" fmla="*/ 2147483647 h 601"/>
              <a:gd name="T64" fmla="*/ 2147483647 w 601"/>
              <a:gd name="T65" fmla="*/ 2147483647 h 601"/>
              <a:gd name="T66" fmla="*/ 2147483647 w 601"/>
              <a:gd name="T67" fmla="*/ 0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601">
                <a:moveTo>
                  <a:pt x="422" y="0"/>
                </a:moveTo>
                <a:lnTo>
                  <a:pt x="178" y="0"/>
                </a:lnTo>
                <a:lnTo>
                  <a:pt x="161" y="0"/>
                </a:lnTo>
                <a:lnTo>
                  <a:pt x="143" y="4"/>
                </a:lnTo>
                <a:lnTo>
                  <a:pt x="125" y="8"/>
                </a:lnTo>
                <a:lnTo>
                  <a:pt x="109" y="14"/>
                </a:lnTo>
                <a:lnTo>
                  <a:pt x="94" y="21"/>
                </a:lnTo>
                <a:lnTo>
                  <a:pt x="79" y="30"/>
                </a:lnTo>
                <a:lnTo>
                  <a:pt x="65" y="40"/>
                </a:lnTo>
                <a:lnTo>
                  <a:pt x="52" y="52"/>
                </a:lnTo>
                <a:lnTo>
                  <a:pt x="41" y="64"/>
                </a:lnTo>
                <a:lnTo>
                  <a:pt x="31" y="78"/>
                </a:lnTo>
                <a:lnTo>
                  <a:pt x="22" y="93"/>
                </a:lnTo>
                <a:lnTo>
                  <a:pt x="14" y="109"/>
                </a:lnTo>
                <a:lnTo>
                  <a:pt x="8" y="125"/>
                </a:lnTo>
                <a:lnTo>
                  <a:pt x="4" y="143"/>
                </a:lnTo>
                <a:lnTo>
                  <a:pt x="0" y="160"/>
                </a:lnTo>
                <a:lnTo>
                  <a:pt x="0" y="178"/>
                </a:lnTo>
                <a:lnTo>
                  <a:pt x="0" y="422"/>
                </a:lnTo>
                <a:lnTo>
                  <a:pt x="0" y="439"/>
                </a:lnTo>
                <a:lnTo>
                  <a:pt x="4" y="457"/>
                </a:lnTo>
                <a:lnTo>
                  <a:pt x="8" y="475"/>
                </a:lnTo>
                <a:lnTo>
                  <a:pt x="14" y="491"/>
                </a:lnTo>
                <a:lnTo>
                  <a:pt x="22" y="506"/>
                </a:lnTo>
                <a:lnTo>
                  <a:pt x="31" y="521"/>
                </a:lnTo>
                <a:lnTo>
                  <a:pt x="41" y="535"/>
                </a:lnTo>
                <a:lnTo>
                  <a:pt x="52" y="548"/>
                </a:lnTo>
                <a:lnTo>
                  <a:pt x="65" y="559"/>
                </a:lnTo>
                <a:lnTo>
                  <a:pt x="79" y="569"/>
                </a:lnTo>
                <a:lnTo>
                  <a:pt x="94" y="578"/>
                </a:lnTo>
                <a:lnTo>
                  <a:pt x="109" y="586"/>
                </a:lnTo>
                <a:lnTo>
                  <a:pt x="125" y="592"/>
                </a:lnTo>
                <a:lnTo>
                  <a:pt x="143" y="597"/>
                </a:lnTo>
                <a:lnTo>
                  <a:pt x="161" y="600"/>
                </a:lnTo>
                <a:lnTo>
                  <a:pt x="178" y="601"/>
                </a:lnTo>
                <a:lnTo>
                  <a:pt x="422" y="601"/>
                </a:lnTo>
                <a:lnTo>
                  <a:pt x="440" y="600"/>
                </a:lnTo>
                <a:lnTo>
                  <a:pt x="457" y="597"/>
                </a:lnTo>
                <a:lnTo>
                  <a:pt x="475" y="592"/>
                </a:lnTo>
                <a:lnTo>
                  <a:pt x="491" y="586"/>
                </a:lnTo>
                <a:lnTo>
                  <a:pt x="507" y="578"/>
                </a:lnTo>
                <a:lnTo>
                  <a:pt x="522" y="569"/>
                </a:lnTo>
                <a:lnTo>
                  <a:pt x="536" y="559"/>
                </a:lnTo>
                <a:lnTo>
                  <a:pt x="548" y="548"/>
                </a:lnTo>
                <a:lnTo>
                  <a:pt x="560" y="535"/>
                </a:lnTo>
                <a:lnTo>
                  <a:pt x="570" y="521"/>
                </a:lnTo>
                <a:lnTo>
                  <a:pt x="579" y="506"/>
                </a:lnTo>
                <a:lnTo>
                  <a:pt x="586" y="491"/>
                </a:lnTo>
                <a:lnTo>
                  <a:pt x="592" y="475"/>
                </a:lnTo>
                <a:lnTo>
                  <a:pt x="598" y="457"/>
                </a:lnTo>
                <a:lnTo>
                  <a:pt x="600" y="439"/>
                </a:lnTo>
                <a:lnTo>
                  <a:pt x="601" y="422"/>
                </a:lnTo>
                <a:lnTo>
                  <a:pt x="601" y="178"/>
                </a:lnTo>
                <a:lnTo>
                  <a:pt x="600" y="160"/>
                </a:lnTo>
                <a:lnTo>
                  <a:pt x="598" y="143"/>
                </a:lnTo>
                <a:lnTo>
                  <a:pt x="592" y="125"/>
                </a:lnTo>
                <a:lnTo>
                  <a:pt x="586" y="109"/>
                </a:lnTo>
                <a:lnTo>
                  <a:pt x="579" y="93"/>
                </a:lnTo>
                <a:lnTo>
                  <a:pt x="570" y="78"/>
                </a:lnTo>
                <a:lnTo>
                  <a:pt x="560" y="64"/>
                </a:lnTo>
                <a:lnTo>
                  <a:pt x="548" y="52"/>
                </a:lnTo>
                <a:lnTo>
                  <a:pt x="536" y="40"/>
                </a:lnTo>
                <a:lnTo>
                  <a:pt x="522" y="30"/>
                </a:lnTo>
                <a:lnTo>
                  <a:pt x="507" y="21"/>
                </a:lnTo>
                <a:lnTo>
                  <a:pt x="491" y="14"/>
                </a:lnTo>
                <a:lnTo>
                  <a:pt x="475" y="8"/>
                </a:lnTo>
                <a:lnTo>
                  <a:pt x="457" y="4"/>
                </a:lnTo>
                <a:lnTo>
                  <a:pt x="440" y="0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 sz="835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11250813" y="6021449"/>
            <a:ext cx="358375" cy="359962"/>
          </a:xfrm>
          <a:prstGeom prst="rect">
            <a:avLst/>
          </a:prstGeom>
        </p:spPr>
        <p:txBody>
          <a:bodyPr lIns="39599" tIns="18612" rIns="39599" bIns="19799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AC33B5-56AA-4B6B-99FF-29DC753F8F28}" type="slidenum">
              <a:rPr lang="ru-RU" sz="954" smtClean="0"/>
              <a:pPr>
                <a:defRPr/>
              </a:pPr>
              <a:t>‹#›</a:t>
            </a:fld>
            <a:endParaRPr lang="ru-RU" sz="557" dirty="0"/>
          </a:p>
        </p:txBody>
      </p:sp>
      <p:sp>
        <p:nvSpPr>
          <p:cNvPr id="6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790091" y="501890"/>
            <a:ext cx="7386514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11" tIns="43609" rIns="87211" bIns="43609">
            <a:normAutofit/>
          </a:bodyPr>
          <a:lstStyle>
            <a:lvl1pPr algn="l">
              <a:defRPr sz="18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Информация о компании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22913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" y="1"/>
            <a:ext cx="12188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3656151" y="483789"/>
            <a:ext cx="16291" cy="460752"/>
          </a:xfrm>
          <a:prstGeom prst="rect">
            <a:avLst/>
          </a:prstGeom>
          <a:solidFill>
            <a:srgbClr val="D3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3" tIns="40071" rIns="80143" bIns="40071"/>
          <a:lstStyle>
            <a:lvl1pPr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9pPr>
          </a:lstStyle>
          <a:p>
            <a:pPr eaLnBrk="1" hangingPunct="1">
              <a:defRPr/>
            </a:pPr>
            <a:endParaRPr lang="ru-RU" altLang="ru-RU" sz="2099" smtClean="0"/>
          </a:p>
        </p:txBody>
      </p:sp>
      <p:pic>
        <p:nvPicPr>
          <p:cNvPr id="5" name="Picture 29" descr="F:\EXPORT\альфа мед лого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1" y="483791"/>
            <a:ext cx="2693245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63"/>
          <p:cNvSpPr>
            <a:spLocks/>
          </p:cNvSpPr>
          <p:nvPr userDrawn="1"/>
        </p:nvSpPr>
        <p:spPr bwMode="auto">
          <a:xfrm>
            <a:off x="11250813" y="6021449"/>
            <a:ext cx="358375" cy="359962"/>
          </a:xfrm>
          <a:custGeom>
            <a:avLst/>
            <a:gdLst>
              <a:gd name="T0" fmla="*/ 2147483647 w 601"/>
              <a:gd name="T1" fmla="*/ 0 h 601"/>
              <a:gd name="T2" fmla="*/ 2147483647 w 601"/>
              <a:gd name="T3" fmla="*/ 2147483647 h 601"/>
              <a:gd name="T4" fmla="*/ 2147483647 w 601"/>
              <a:gd name="T5" fmla="*/ 2147483647 h 601"/>
              <a:gd name="T6" fmla="*/ 2147483647 w 601"/>
              <a:gd name="T7" fmla="*/ 2147483647 h 601"/>
              <a:gd name="T8" fmla="*/ 2147483647 w 601"/>
              <a:gd name="T9" fmla="*/ 2147483647 h 601"/>
              <a:gd name="T10" fmla="*/ 2147483647 w 601"/>
              <a:gd name="T11" fmla="*/ 2147483647 h 601"/>
              <a:gd name="T12" fmla="*/ 2147483647 w 601"/>
              <a:gd name="T13" fmla="*/ 2147483647 h 601"/>
              <a:gd name="T14" fmla="*/ 2147483647 w 601"/>
              <a:gd name="T15" fmla="*/ 2147483647 h 601"/>
              <a:gd name="T16" fmla="*/ 0 w 601"/>
              <a:gd name="T17" fmla="*/ 2147483647 h 601"/>
              <a:gd name="T18" fmla="*/ 0 w 601"/>
              <a:gd name="T19" fmla="*/ 2147483647 h 601"/>
              <a:gd name="T20" fmla="*/ 2147483647 w 601"/>
              <a:gd name="T21" fmla="*/ 2147483647 h 601"/>
              <a:gd name="T22" fmla="*/ 2147483647 w 601"/>
              <a:gd name="T23" fmla="*/ 2147483647 h 601"/>
              <a:gd name="T24" fmla="*/ 2147483647 w 601"/>
              <a:gd name="T25" fmla="*/ 2147483647 h 601"/>
              <a:gd name="T26" fmla="*/ 2147483647 w 601"/>
              <a:gd name="T27" fmla="*/ 2147483647 h 601"/>
              <a:gd name="T28" fmla="*/ 2147483647 w 601"/>
              <a:gd name="T29" fmla="*/ 2147483647 h 601"/>
              <a:gd name="T30" fmla="*/ 2147483647 w 601"/>
              <a:gd name="T31" fmla="*/ 2147483647 h 601"/>
              <a:gd name="T32" fmla="*/ 2147483647 w 601"/>
              <a:gd name="T33" fmla="*/ 2147483647 h 601"/>
              <a:gd name="T34" fmla="*/ 2147483647 w 601"/>
              <a:gd name="T35" fmla="*/ 2147483647 h 601"/>
              <a:gd name="T36" fmla="*/ 2147483647 w 601"/>
              <a:gd name="T37" fmla="*/ 2147483647 h 601"/>
              <a:gd name="T38" fmla="*/ 2147483647 w 601"/>
              <a:gd name="T39" fmla="*/ 2147483647 h 601"/>
              <a:gd name="T40" fmla="*/ 2147483647 w 601"/>
              <a:gd name="T41" fmla="*/ 2147483647 h 601"/>
              <a:gd name="T42" fmla="*/ 2147483647 w 601"/>
              <a:gd name="T43" fmla="*/ 2147483647 h 601"/>
              <a:gd name="T44" fmla="*/ 2147483647 w 601"/>
              <a:gd name="T45" fmla="*/ 2147483647 h 601"/>
              <a:gd name="T46" fmla="*/ 2147483647 w 601"/>
              <a:gd name="T47" fmla="*/ 2147483647 h 601"/>
              <a:gd name="T48" fmla="*/ 2147483647 w 601"/>
              <a:gd name="T49" fmla="*/ 2147483647 h 601"/>
              <a:gd name="T50" fmla="*/ 2147483647 w 601"/>
              <a:gd name="T51" fmla="*/ 2147483647 h 601"/>
              <a:gd name="T52" fmla="*/ 2147483647 w 601"/>
              <a:gd name="T53" fmla="*/ 2147483647 h 601"/>
              <a:gd name="T54" fmla="*/ 2147483647 w 601"/>
              <a:gd name="T55" fmla="*/ 2147483647 h 601"/>
              <a:gd name="T56" fmla="*/ 2147483647 w 601"/>
              <a:gd name="T57" fmla="*/ 2147483647 h 601"/>
              <a:gd name="T58" fmla="*/ 2147483647 w 601"/>
              <a:gd name="T59" fmla="*/ 2147483647 h 601"/>
              <a:gd name="T60" fmla="*/ 2147483647 w 601"/>
              <a:gd name="T61" fmla="*/ 2147483647 h 601"/>
              <a:gd name="T62" fmla="*/ 2147483647 w 601"/>
              <a:gd name="T63" fmla="*/ 2147483647 h 601"/>
              <a:gd name="T64" fmla="*/ 2147483647 w 601"/>
              <a:gd name="T65" fmla="*/ 2147483647 h 601"/>
              <a:gd name="T66" fmla="*/ 2147483647 w 601"/>
              <a:gd name="T67" fmla="*/ 0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601">
                <a:moveTo>
                  <a:pt x="422" y="0"/>
                </a:moveTo>
                <a:lnTo>
                  <a:pt x="178" y="0"/>
                </a:lnTo>
                <a:lnTo>
                  <a:pt x="161" y="0"/>
                </a:lnTo>
                <a:lnTo>
                  <a:pt x="143" y="4"/>
                </a:lnTo>
                <a:lnTo>
                  <a:pt x="125" y="8"/>
                </a:lnTo>
                <a:lnTo>
                  <a:pt x="109" y="14"/>
                </a:lnTo>
                <a:lnTo>
                  <a:pt x="94" y="21"/>
                </a:lnTo>
                <a:lnTo>
                  <a:pt x="79" y="30"/>
                </a:lnTo>
                <a:lnTo>
                  <a:pt x="65" y="40"/>
                </a:lnTo>
                <a:lnTo>
                  <a:pt x="52" y="52"/>
                </a:lnTo>
                <a:lnTo>
                  <a:pt x="41" y="64"/>
                </a:lnTo>
                <a:lnTo>
                  <a:pt x="31" y="78"/>
                </a:lnTo>
                <a:lnTo>
                  <a:pt x="22" y="93"/>
                </a:lnTo>
                <a:lnTo>
                  <a:pt x="14" y="109"/>
                </a:lnTo>
                <a:lnTo>
                  <a:pt x="8" y="125"/>
                </a:lnTo>
                <a:lnTo>
                  <a:pt x="4" y="143"/>
                </a:lnTo>
                <a:lnTo>
                  <a:pt x="0" y="160"/>
                </a:lnTo>
                <a:lnTo>
                  <a:pt x="0" y="178"/>
                </a:lnTo>
                <a:lnTo>
                  <a:pt x="0" y="422"/>
                </a:lnTo>
                <a:lnTo>
                  <a:pt x="0" y="439"/>
                </a:lnTo>
                <a:lnTo>
                  <a:pt x="4" y="457"/>
                </a:lnTo>
                <a:lnTo>
                  <a:pt x="8" y="475"/>
                </a:lnTo>
                <a:lnTo>
                  <a:pt x="14" y="491"/>
                </a:lnTo>
                <a:lnTo>
                  <a:pt x="22" y="506"/>
                </a:lnTo>
                <a:lnTo>
                  <a:pt x="31" y="521"/>
                </a:lnTo>
                <a:lnTo>
                  <a:pt x="41" y="535"/>
                </a:lnTo>
                <a:lnTo>
                  <a:pt x="52" y="548"/>
                </a:lnTo>
                <a:lnTo>
                  <a:pt x="65" y="559"/>
                </a:lnTo>
                <a:lnTo>
                  <a:pt x="79" y="569"/>
                </a:lnTo>
                <a:lnTo>
                  <a:pt x="94" y="578"/>
                </a:lnTo>
                <a:lnTo>
                  <a:pt x="109" y="586"/>
                </a:lnTo>
                <a:lnTo>
                  <a:pt x="125" y="592"/>
                </a:lnTo>
                <a:lnTo>
                  <a:pt x="143" y="597"/>
                </a:lnTo>
                <a:lnTo>
                  <a:pt x="161" y="600"/>
                </a:lnTo>
                <a:lnTo>
                  <a:pt x="178" y="601"/>
                </a:lnTo>
                <a:lnTo>
                  <a:pt x="422" y="601"/>
                </a:lnTo>
                <a:lnTo>
                  <a:pt x="440" y="600"/>
                </a:lnTo>
                <a:lnTo>
                  <a:pt x="457" y="597"/>
                </a:lnTo>
                <a:lnTo>
                  <a:pt x="475" y="592"/>
                </a:lnTo>
                <a:lnTo>
                  <a:pt x="491" y="586"/>
                </a:lnTo>
                <a:lnTo>
                  <a:pt x="507" y="578"/>
                </a:lnTo>
                <a:lnTo>
                  <a:pt x="522" y="569"/>
                </a:lnTo>
                <a:lnTo>
                  <a:pt x="536" y="559"/>
                </a:lnTo>
                <a:lnTo>
                  <a:pt x="548" y="548"/>
                </a:lnTo>
                <a:lnTo>
                  <a:pt x="560" y="535"/>
                </a:lnTo>
                <a:lnTo>
                  <a:pt x="570" y="521"/>
                </a:lnTo>
                <a:lnTo>
                  <a:pt x="579" y="506"/>
                </a:lnTo>
                <a:lnTo>
                  <a:pt x="586" y="491"/>
                </a:lnTo>
                <a:lnTo>
                  <a:pt x="592" y="475"/>
                </a:lnTo>
                <a:lnTo>
                  <a:pt x="598" y="457"/>
                </a:lnTo>
                <a:lnTo>
                  <a:pt x="600" y="439"/>
                </a:lnTo>
                <a:lnTo>
                  <a:pt x="601" y="422"/>
                </a:lnTo>
                <a:lnTo>
                  <a:pt x="601" y="178"/>
                </a:lnTo>
                <a:lnTo>
                  <a:pt x="600" y="160"/>
                </a:lnTo>
                <a:lnTo>
                  <a:pt x="598" y="143"/>
                </a:lnTo>
                <a:lnTo>
                  <a:pt x="592" y="125"/>
                </a:lnTo>
                <a:lnTo>
                  <a:pt x="586" y="109"/>
                </a:lnTo>
                <a:lnTo>
                  <a:pt x="579" y="93"/>
                </a:lnTo>
                <a:lnTo>
                  <a:pt x="570" y="78"/>
                </a:lnTo>
                <a:lnTo>
                  <a:pt x="560" y="64"/>
                </a:lnTo>
                <a:lnTo>
                  <a:pt x="548" y="52"/>
                </a:lnTo>
                <a:lnTo>
                  <a:pt x="536" y="40"/>
                </a:lnTo>
                <a:lnTo>
                  <a:pt x="522" y="30"/>
                </a:lnTo>
                <a:lnTo>
                  <a:pt x="507" y="21"/>
                </a:lnTo>
                <a:lnTo>
                  <a:pt x="491" y="14"/>
                </a:lnTo>
                <a:lnTo>
                  <a:pt x="475" y="8"/>
                </a:lnTo>
                <a:lnTo>
                  <a:pt x="457" y="4"/>
                </a:lnTo>
                <a:lnTo>
                  <a:pt x="440" y="0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 sz="835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11250813" y="6021449"/>
            <a:ext cx="358375" cy="359962"/>
          </a:xfrm>
          <a:prstGeom prst="rect">
            <a:avLst/>
          </a:prstGeom>
        </p:spPr>
        <p:txBody>
          <a:bodyPr lIns="39599" tIns="18612" rIns="39599" bIns="19799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AC33B5-56AA-4B6B-99FF-29DC753F8F28}" type="slidenum">
              <a:rPr lang="ru-RU" sz="954" smtClean="0"/>
              <a:pPr>
                <a:defRPr/>
              </a:pPr>
              <a:t>‹#›</a:t>
            </a:fld>
            <a:endParaRPr lang="ru-RU" sz="557" dirty="0"/>
          </a:p>
        </p:txBody>
      </p:sp>
      <p:sp>
        <p:nvSpPr>
          <p:cNvPr id="6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790091" y="501890"/>
            <a:ext cx="7386514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11" tIns="43609" rIns="87211" bIns="43609">
            <a:normAutofit/>
          </a:bodyPr>
          <a:lstStyle>
            <a:lvl1pPr algn="l">
              <a:defRPr sz="18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Информация о компании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90869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" y="1"/>
            <a:ext cx="12188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3656151" y="483789"/>
            <a:ext cx="16291" cy="460752"/>
          </a:xfrm>
          <a:prstGeom prst="rect">
            <a:avLst/>
          </a:prstGeom>
          <a:solidFill>
            <a:srgbClr val="D3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3" tIns="40071" rIns="80143" bIns="40071"/>
          <a:lstStyle>
            <a:lvl1pPr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9pPr>
          </a:lstStyle>
          <a:p>
            <a:pPr eaLnBrk="1" hangingPunct="1">
              <a:defRPr/>
            </a:pPr>
            <a:endParaRPr lang="ru-RU" altLang="ru-RU" sz="2099" smtClean="0"/>
          </a:p>
        </p:txBody>
      </p:sp>
      <p:pic>
        <p:nvPicPr>
          <p:cNvPr id="5" name="Picture 29" descr="F:\EXPORT\альфа мед лого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1" y="483791"/>
            <a:ext cx="2693245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63"/>
          <p:cNvSpPr>
            <a:spLocks/>
          </p:cNvSpPr>
          <p:nvPr userDrawn="1"/>
        </p:nvSpPr>
        <p:spPr bwMode="auto">
          <a:xfrm>
            <a:off x="11250813" y="6021449"/>
            <a:ext cx="358375" cy="359962"/>
          </a:xfrm>
          <a:custGeom>
            <a:avLst/>
            <a:gdLst>
              <a:gd name="T0" fmla="*/ 2147483647 w 601"/>
              <a:gd name="T1" fmla="*/ 0 h 601"/>
              <a:gd name="T2" fmla="*/ 2147483647 w 601"/>
              <a:gd name="T3" fmla="*/ 2147483647 h 601"/>
              <a:gd name="T4" fmla="*/ 2147483647 w 601"/>
              <a:gd name="T5" fmla="*/ 2147483647 h 601"/>
              <a:gd name="T6" fmla="*/ 2147483647 w 601"/>
              <a:gd name="T7" fmla="*/ 2147483647 h 601"/>
              <a:gd name="T8" fmla="*/ 2147483647 w 601"/>
              <a:gd name="T9" fmla="*/ 2147483647 h 601"/>
              <a:gd name="T10" fmla="*/ 2147483647 w 601"/>
              <a:gd name="T11" fmla="*/ 2147483647 h 601"/>
              <a:gd name="T12" fmla="*/ 2147483647 w 601"/>
              <a:gd name="T13" fmla="*/ 2147483647 h 601"/>
              <a:gd name="T14" fmla="*/ 2147483647 w 601"/>
              <a:gd name="T15" fmla="*/ 2147483647 h 601"/>
              <a:gd name="T16" fmla="*/ 0 w 601"/>
              <a:gd name="T17" fmla="*/ 2147483647 h 601"/>
              <a:gd name="T18" fmla="*/ 0 w 601"/>
              <a:gd name="T19" fmla="*/ 2147483647 h 601"/>
              <a:gd name="T20" fmla="*/ 2147483647 w 601"/>
              <a:gd name="T21" fmla="*/ 2147483647 h 601"/>
              <a:gd name="T22" fmla="*/ 2147483647 w 601"/>
              <a:gd name="T23" fmla="*/ 2147483647 h 601"/>
              <a:gd name="T24" fmla="*/ 2147483647 w 601"/>
              <a:gd name="T25" fmla="*/ 2147483647 h 601"/>
              <a:gd name="T26" fmla="*/ 2147483647 w 601"/>
              <a:gd name="T27" fmla="*/ 2147483647 h 601"/>
              <a:gd name="T28" fmla="*/ 2147483647 w 601"/>
              <a:gd name="T29" fmla="*/ 2147483647 h 601"/>
              <a:gd name="T30" fmla="*/ 2147483647 w 601"/>
              <a:gd name="T31" fmla="*/ 2147483647 h 601"/>
              <a:gd name="T32" fmla="*/ 2147483647 w 601"/>
              <a:gd name="T33" fmla="*/ 2147483647 h 601"/>
              <a:gd name="T34" fmla="*/ 2147483647 w 601"/>
              <a:gd name="T35" fmla="*/ 2147483647 h 601"/>
              <a:gd name="T36" fmla="*/ 2147483647 w 601"/>
              <a:gd name="T37" fmla="*/ 2147483647 h 601"/>
              <a:gd name="T38" fmla="*/ 2147483647 w 601"/>
              <a:gd name="T39" fmla="*/ 2147483647 h 601"/>
              <a:gd name="T40" fmla="*/ 2147483647 w 601"/>
              <a:gd name="T41" fmla="*/ 2147483647 h 601"/>
              <a:gd name="T42" fmla="*/ 2147483647 w 601"/>
              <a:gd name="T43" fmla="*/ 2147483647 h 601"/>
              <a:gd name="T44" fmla="*/ 2147483647 w 601"/>
              <a:gd name="T45" fmla="*/ 2147483647 h 601"/>
              <a:gd name="T46" fmla="*/ 2147483647 w 601"/>
              <a:gd name="T47" fmla="*/ 2147483647 h 601"/>
              <a:gd name="T48" fmla="*/ 2147483647 w 601"/>
              <a:gd name="T49" fmla="*/ 2147483647 h 601"/>
              <a:gd name="T50" fmla="*/ 2147483647 w 601"/>
              <a:gd name="T51" fmla="*/ 2147483647 h 601"/>
              <a:gd name="T52" fmla="*/ 2147483647 w 601"/>
              <a:gd name="T53" fmla="*/ 2147483647 h 601"/>
              <a:gd name="T54" fmla="*/ 2147483647 w 601"/>
              <a:gd name="T55" fmla="*/ 2147483647 h 601"/>
              <a:gd name="T56" fmla="*/ 2147483647 w 601"/>
              <a:gd name="T57" fmla="*/ 2147483647 h 601"/>
              <a:gd name="T58" fmla="*/ 2147483647 w 601"/>
              <a:gd name="T59" fmla="*/ 2147483647 h 601"/>
              <a:gd name="T60" fmla="*/ 2147483647 w 601"/>
              <a:gd name="T61" fmla="*/ 2147483647 h 601"/>
              <a:gd name="T62" fmla="*/ 2147483647 w 601"/>
              <a:gd name="T63" fmla="*/ 2147483647 h 601"/>
              <a:gd name="T64" fmla="*/ 2147483647 w 601"/>
              <a:gd name="T65" fmla="*/ 2147483647 h 601"/>
              <a:gd name="T66" fmla="*/ 2147483647 w 601"/>
              <a:gd name="T67" fmla="*/ 0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601">
                <a:moveTo>
                  <a:pt x="422" y="0"/>
                </a:moveTo>
                <a:lnTo>
                  <a:pt x="178" y="0"/>
                </a:lnTo>
                <a:lnTo>
                  <a:pt x="161" y="0"/>
                </a:lnTo>
                <a:lnTo>
                  <a:pt x="143" y="4"/>
                </a:lnTo>
                <a:lnTo>
                  <a:pt x="125" y="8"/>
                </a:lnTo>
                <a:lnTo>
                  <a:pt x="109" y="14"/>
                </a:lnTo>
                <a:lnTo>
                  <a:pt x="94" y="21"/>
                </a:lnTo>
                <a:lnTo>
                  <a:pt x="79" y="30"/>
                </a:lnTo>
                <a:lnTo>
                  <a:pt x="65" y="40"/>
                </a:lnTo>
                <a:lnTo>
                  <a:pt x="52" y="52"/>
                </a:lnTo>
                <a:lnTo>
                  <a:pt x="41" y="64"/>
                </a:lnTo>
                <a:lnTo>
                  <a:pt x="31" y="78"/>
                </a:lnTo>
                <a:lnTo>
                  <a:pt x="22" y="93"/>
                </a:lnTo>
                <a:lnTo>
                  <a:pt x="14" y="109"/>
                </a:lnTo>
                <a:lnTo>
                  <a:pt x="8" y="125"/>
                </a:lnTo>
                <a:lnTo>
                  <a:pt x="4" y="143"/>
                </a:lnTo>
                <a:lnTo>
                  <a:pt x="0" y="160"/>
                </a:lnTo>
                <a:lnTo>
                  <a:pt x="0" y="178"/>
                </a:lnTo>
                <a:lnTo>
                  <a:pt x="0" y="422"/>
                </a:lnTo>
                <a:lnTo>
                  <a:pt x="0" y="439"/>
                </a:lnTo>
                <a:lnTo>
                  <a:pt x="4" y="457"/>
                </a:lnTo>
                <a:lnTo>
                  <a:pt x="8" y="475"/>
                </a:lnTo>
                <a:lnTo>
                  <a:pt x="14" y="491"/>
                </a:lnTo>
                <a:lnTo>
                  <a:pt x="22" y="506"/>
                </a:lnTo>
                <a:lnTo>
                  <a:pt x="31" y="521"/>
                </a:lnTo>
                <a:lnTo>
                  <a:pt x="41" y="535"/>
                </a:lnTo>
                <a:lnTo>
                  <a:pt x="52" y="548"/>
                </a:lnTo>
                <a:lnTo>
                  <a:pt x="65" y="559"/>
                </a:lnTo>
                <a:lnTo>
                  <a:pt x="79" y="569"/>
                </a:lnTo>
                <a:lnTo>
                  <a:pt x="94" y="578"/>
                </a:lnTo>
                <a:lnTo>
                  <a:pt x="109" y="586"/>
                </a:lnTo>
                <a:lnTo>
                  <a:pt x="125" y="592"/>
                </a:lnTo>
                <a:lnTo>
                  <a:pt x="143" y="597"/>
                </a:lnTo>
                <a:lnTo>
                  <a:pt x="161" y="600"/>
                </a:lnTo>
                <a:lnTo>
                  <a:pt x="178" y="601"/>
                </a:lnTo>
                <a:lnTo>
                  <a:pt x="422" y="601"/>
                </a:lnTo>
                <a:lnTo>
                  <a:pt x="440" y="600"/>
                </a:lnTo>
                <a:lnTo>
                  <a:pt x="457" y="597"/>
                </a:lnTo>
                <a:lnTo>
                  <a:pt x="475" y="592"/>
                </a:lnTo>
                <a:lnTo>
                  <a:pt x="491" y="586"/>
                </a:lnTo>
                <a:lnTo>
                  <a:pt x="507" y="578"/>
                </a:lnTo>
                <a:lnTo>
                  <a:pt x="522" y="569"/>
                </a:lnTo>
                <a:lnTo>
                  <a:pt x="536" y="559"/>
                </a:lnTo>
                <a:lnTo>
                  <a:pt x="548" y="548"/>
                </a:lnTo>
                <a:lnTo>
                  <a:pt x="560" y="535"/>
                </a:lnTo>
                <a:lnTo>
                  <a:pt x="570" y="521"/>
                </a:lnTo>
                <a:lnTo>
                  <a:pt x="579" y="506"/>
                </a:lnTo>
                <a:lnTo>
                  <a:pt x="586" y="491"/>
                </a:lnTo>
                <a:lnTo>
                  <a:pt x="592" y="475"/>
                </a:lnTo>
                <a:lnTo>
                  <a:pt x="598" y="457"/>
                </a:lnTo>
                <a:lnTo>
                  <a:pt x="600" y="439"/>
                </a:lnTo>
                <a:lnTo>
                  <a:pt x="601" y="422"/>
                </a:lnTo>
                <a:lnTo>
                  <a:pt x="601" y="178"/>
                </a:lnTo>
                <a:lnTo>
                  <a:pt x="600" y="160"/>
                </a:lnTo>
                <a:lnTo>
                  <a:pt x="598" y="143"/>
                </a:lnTo>
                <a:lnTo>
                  <a:pt x="592" y="125"/>
                </a:lnTo>
                <a:lnTo>
                  <a:pt x="586" y="109"/>
                </a:lnTo>
                <a:lnTo>
                  <a:pt x="579" y="93"/>
                </a:lnTo>
                <a:lnTo>
                  <a:pt x="570" y="78"/>
                </a:lnTo>
                <a:lnTo>
                  <a:pt x="560" y="64"/>
                </a:lnTo>
                <a:lnTo>
                  <a:pt x="548" y="52"/>
                </a:lnTo>
                <a:lnTo>
                  <a:pt x="536" y="40"/>
                </a:lnTo>
                <a:lnTo>
                  <a:pt x="522" y="30"/>
                </a:lnTo>
                <a:lnTo>
                  <a:pt x="507" y="21"/>
                </a:lnTo>
                <a:lnTo>
                  <a:pt x="491" y="14"/>
                </a:lnTo>
                <a:lnTo>
                  <a:pt x="475" y="8"/>
                </a:lnTo>
                <a:lnTo>
                  <a:pt x="457" y="4"/>
                </a:lnTo>
                <a:lnTo>
                  <a:pt x="440" y="0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 sz="835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11250813" y="6021449"/>
            <a:ext cx="358375" cy="359962"/>
          </a:xfrm>
          <a:prstGeom prst="rect">
            <a:avLst/>
          </a:prstGeom>
        </p:spPr>
        <p:txBody>
          <a:bodyPr lIns="39599" tIns="18612" rIns="39599" bIns="19799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AC33B5-56AA-4B6B-99FF-29DC753F8F28}" type="slidenum">
              <a:rPr lang="ru-RU" sz="954" smtClean="0"/>
              <a:pPr>
                <a:defRPr/>
              </a:pPr>
              <a:t>‹#›</a:t>
            </a:fld>
            <a:endParaRPr lang="ru-RU" sz="557" dirty="0"/>
          </a:p>
        </p:txBody>
      </p:sp>
      <p:sp>
        <p:nvSpPr>
          <p:cNvPr id="6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790091" y="501890"/>
            <a:ext cx="7386514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11" tIns="43609" rIns="87211" bIns="43609">
            <a:normAutofit/>
          </a:bodyPr>
          <a:lstStyle>
            <a:lvl1pPr algn="l">
              <a:defRPr sz="18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Информация о компании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34527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" y="1"/>
            <a:ext cx="12188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3656151" y="483789"/>
            <a:ext cx="16291" cy="460752"/>
          </a:xfrm>
          <a:prstGeom prst="rect">
            <a:avLst/>
          </a:prstGeom>
          <a:solidFill>
            <a:srgbClr val="D3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3" tIns="40071" rIns="80143" bIns="40071"/>
          <a:lstStyle>
            <a:lvl1pPr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9pPr>
          </a:lstStyle>
          <a:p>
            <a:pPr eaLnBrk="1" hangingPunct="1">
              <a:defRPr/>
            </a:pPr>
            <a:endParaRPr lang="ru-RU" altLang="ru-RU" sz="2099" smtClean="0"/>
          </a:p>
        </p:txBody>
      </p:sp>
      <p:pic>
        <p:nvPicPr>
          <p:cNvPr id="5" name="Picture 29" descr="F:\EXPORT\альфа мед лого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1" y="483791"/>
            <a:ext cx="2693245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63"/>
          <p:cNvSpPr>
            <a:spLocks/>
          </p:cNvSpPr>
          <p:nvPr userDrawn="1"/>
        </p:nvSpPr>
        <p:spPr bwMode="auto">
          <a:xfrm>
            <a:off x="11250813" y="6021449"/>
            <a:ext cx="358375" cy="359962"/>
          </a:xfrm>
          <a:custGeom>
            <a:avLst/>
            <a:gdLst>
              <a:gd name="T0" fmla="*/ 2147483647 w 601"/>
              <a:gd name="T1" fmla="*/ 0 h 601"/>
              <a:gd name="T2" fmla="*/ 2147483647 w 601"/>
              <a:gd name="T3" fmla="*/ 2147483647 h 601"/>
              <a:gd name="T4" fmla="*/ 2147483647 w 601"/>
              <a:gd name="T5" fmla="*/ 2147483647 h 601"/>
              <a:gd name="T6" fmla="*/ 2147483647 w 601"/>
              <a:gd name="T7" fmla="*/ 2147483647 h 601"/>
              <a:gd name="T8" fmla="*/ 2147483647 w 601"/>
              <a:gd name="T9" fmla="*/ 2147483647 h 601"/>
              <a:gd name="T10" fmla="*/ 2147483647 w 601"/>
              <a:gd name="T11" fmla="*/ 2147483647 h 601"/>
              <a:gd name="T12" fmla="*/ 2147483647 w 601"/>
              <a:gd name="T13" fmla="*/ 2147483647 h 601"/>
              <a:gd name="T14" fmla="*/ 2147483647 w 601"/>
              <a:gd name="T15" fmla="*/ 2147483647 h 601"/>
              <a:gd name="T16" fmla="*/ 0 w 601"/>
              <a:gd name="T17" fmla="*/ 2147483647 h 601"/>
              <a:gd name="T18" fmla="*/ 0 w 601"/>
              <a:gd name="T19" fmla="*/ 2147483647 h 601"/>
              <a:gd name="T20" fmla="*/ 2147483647 w 601"/>
              <a:gd name="T21" fmla="*/ 2147483647 h 601"/>
              <a:gd name="T22" fmla="*/ 2147483647 w 601"/>
              <a:gd name="T23" fmla="*/ 2147483647 h 601"/>
              <a:gd name="T24" fmla="*/ 2147483647 w 601"/>
              <a:gd name="T25" fmla="*/ 2147483647 h 601"/>
              <a:gd name="T26" fmla="*/ 2147483647 w 601"/>
              <a:gd name="T27" fmla="*/ 2147483647 h 601"/>
              <a:gd name="T28" fmla="*/ 2147483647 w 601"/>
              <a:gd name="T29" fmla="*/ 2147483647 h 601"/>
              <a:gd name="T30" fmla="*/ 2147483647 w 601"/>
              <a:gd name="T31" fmla="*/ 2147483647 h 601"/>
              <a:gd name="T32" fmla="*/ 2147483647 w 601"/>
              <a:gd name="T33" fmla="*/ 2147483647 h 601"/>
              <a:gd name="T34" fmla="*/ 2147483647 w 601"/>
              <a:gd name="T35" fmla="*/ 2147483647 h 601"/>
              <a:gd name="T36" fmla="*/ 2147483647 w 601"/>
              <a:gd name="T37" fmla="*/ 2147483647 h 601"/>
              <a:gd name="T38" fmla="*/ 2147483647 w 601"/>
              <a:gd name="T39" fmla="*/ 2147483647 h 601"/>
              <a:gd name="T40" fmla="*/ 2147483647 w 601"/>
              <a:gd name="T41" fmla="*/ 2147483647 h 601"/>
              <a:gd name="T42" fmla="*/ 2147483647 w 601"/>
              <a:gd name="T43" fmla="*/ 2147483647 h 601"/>
              <a:gd name="T44" fmla="*/ 2147483647 w 601"/>
              <a:gd name="T45" fmla="*/ 2147483647 h 601"/>
              <a:gd name="T46" fmla="*/ 2147483647 w 601"/>
              <a:gd name="T47" fmla="*/ 2147483647 h 601"/>
              <a:gd name="T48" fmla="*/ 2147483647 w 601"/>
              <a:gd name="T49" fmla="*/ 2147483647 h 601"/>
              <a:gd name="T50" fmla="*/ 2147483647 w 601"/>
              <a:gd name="T51" fmla="*/ 2147483647 h 601"/>
              <a:gd name="T52" fmla="*/ 2147483647 w 601"/>
              <a:gd name="T53" fmla="*/ 2147483647 h 601"/>
              <a:gd name="T54" fmla="*/ 2147483647 w 601"/>
              <a:gd name="T55" fmla="*/ 2147483647 h 601"/>
              <a:gd name="T56" fmla="*/ 2147483647 w 601"/>
              <a:gd name="T57" fmla="*/ 2147483647 h 601"/>
              <a:gd name="T58" fmla="*/ 2147483647 w 601"/>
              <a:gd name="T59" fmla="*/ 2147483647 h 601"/>
              <a:gd name="T60" fmla="*/ 2147483647 w 601"/>
              <a:gd name="T61" fmla="*/ 2147483647 h 601"/>
              <a:gd name="T62" fmla="*/ 2147483647 w 601"/>
              <a:gd name="T63" fmla="*/ 2147483647 h 601"/>
              <a:gd name="T64" fmla="*/ 2147483647 w 601"/>
              <a:gd name="T65" fmla="*/ 2147483647 h 601"/>
              <a:gd name="T66" fmla="*/ 2147483647 w 601"/>
              <a:gd name="T67" fmla="*/ 0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601">
                <a:moveTo>
                  <a:pt x="422" y="0"/>
                </a:moveTo>
                <a:lnTo>
                  <a:pt x="178" y="0"/>
                </a:lnTo>
                <a:lnTo>
                  <a:pt x="161" y="0"/>
                </a:lnTo>
                <a:lnTo>
                  <a:pt x="143" y="4"/>
                </a:lnTo>
                <a:lnTo>
                  <a:pt x="125" y="8"/>
                </a:lnTo>
                <a:lnTo>
                  <a:pt x="109" y="14"/>
                </a:lnTo>
                <a:lnTo>
                  <a:pt x="94" y="21"/>
                </a:lnTo>
                <a:lnTo>
                  <a:pt x="79" y="30"/>
                </a:lnTo>
                <a:lnTo>
                  <a:pt x="65" y="40"/>
                </a:lnTo>
                <a:lnTo>
                  <a:pt x="52" y="52"/>
                </a:lnTo>
                <a:lnTo>
                  <a:pt x="41" y="64"/>
                </a:lnTo>
                <a:lnTo>
                  <a:pt x="31" y="78"/>
                </a:lnTo>
                <a:lnTo>
                  <a:pt x="22" y="93"/>
                </a:lnTo>
                <a:lnTo>
                  <a:pt x="14" y="109"/>
                </a:lnTo>
                <a:lnTo>
                  <a:pt x="8" y="125"/>
                </a:lnTo>
                <a:lnTo>
                  <a:pt x="4" y="143"/>
                </a:lnTo>
                <a:lnTo>
                  <a:pt x="0" y="160"/>
                </a:lnTo>
                <a:lnTo>
                  <a:pt x="0" y="178"/>
                </a:lnTo>
                <a:lnTo>
                  <a:pt x="0" y="422"/>
                </a:lnTo>
                <a:lnTo>
                  <a:pt x="0" y="439"/>
                </a:lnTo>
                <a:lnTo>
                  <a:pt x="4" y="457"/>
                </a:lnTo>
                <a:lnTo>
                  <a:pt x="8" y="475"/>
                </a:lnTo>
                <a:lnTo>
                  <a:pt x="14" y="491"/>
                </a:lnTo>
                <a:lnTo>
                  <a:pt x="22" y="506"/>
                </a:lnTo>
                <a:lnTo>
                  <a:pt x="31" y="521"/>
                </a:lnTo>
                <a:lnTo>
                  <a:pt x="41" y="535"/>
                </a:lnTo>
                <a:lnTo>
                  <a:pt x="52" y="548"/>
                </a:lnTo>
                <a:lnTo>
                  <a:pt x="65" y="559"/>
                </a:lnTo>
                <a:lnTo>
                  <a:pt x="79" y="569"/>
                </a:lnTo>
                <a:lnTo>
                  <a:pt x="94" y="578"/>
                </a:lnTo>
                <a:lnTo>
                  <a:pt x="109" y="586"/>
                </a:lnTo>
                <a:lnTo>
                  <a:pt x="125" y="592"/>
                </a:lnTo>
                <a:lnTo>
                  <a:pt x="143" y="597"/>
                </a:lnTo>
                <a:lnTo>
                  <a:pt x="161" y="600"/>
                </a:lnTo>
                <a:lnTo>
                  <a:pt x="178" y="601"/>
                </a:lnTo>
                <a:lnTo>
                  <a:pt x="422" y="601"/>
                </a:lnTo>
                <a:lnTo>
                  <a:pt x="440" y="600"/>
                </a:lnTo>
                <a:lnTo>
                  <a:pt x="457" y="597"/>
                </a:lnTo>
                <a:lnTo>
                  <a:pt x="475" y="592"/>
                </a:lnTo>
                <a:lnTo>
                  <a:pt x="491" y="586"/>
                </a:lnTo>
                <a:lnTo>
                  <a:pt x="507" y="578"/>
                </a:lnTo>
                <a:lnTo>
                  <a:pt x="522" y="569"/>
                </a:lnTo>
                <a:lnTo>
                  <a:pt x="536" y="559"/>
                </a:lnTo>
                <a:lnTo>
                  <a:pt x="548" y="548"/>
                </a:lnTo>
                <a:lnTo>
                  <a:pt x="560" y="535"/>
                </a:lnTo>
                <a:lnTo>
                  <a:pt x="570" y="521"/>
                </a:lnTo>
                <a:lnTo>
                  <a:pt x="579" y="506"/>
                </a:lnTo>
                <a:lnTo>
                  <a:pt x="586" y="491"/>
                </a:lnTo>
                <a:lnTo>
                  <a:pt x="592" y="475"/>
                </a:lnTo>
                <a:lnTo>
                  <a:pt x="598" y="457"/>
                </a:lnTo>
                <a:lnTo>
                  <a:pt x="600" y="439"/>
                </a:lnTo>
                <a:lnTo>
                  <a:pt x="601" y="422"/>
                </a:lnTo>
                <a:lnTo>
                  <a:pt x="601" y="178"/>
                </a:lnTo>
                <a:lnTo>
                  <a:pt x="600" y="160"/>
                </a:lnTo>
                <a:lnTo>
                  <a:pt x="598" y="143"/>
                </a:lnTo>
                <a:lnTo>
                  <a:pt x="592" y="125"/>
                </a:lnTo>
                <a:lnTo>
                  <a:pt x="586" y="109"/>
                </a:lnTo>
                <a:lnTo>
                  <a:pt x="579" y="93"/>
                </a:lnTo>
                <a:lnTo>
                  <a:pt x="570" y="78"/>
                </a:lnTo>
                <a:lnTo>
                  <a:pt x="560" y="64"/>
                </a:lnTo>
                <a:lnTo>
                  <a:pt x="548" y="52"/>
                </a:lnTo>
                <a:lnTo>
                  <a:pt x="536" y="40"/>
                </a:lnTo>
                <a:lnTo>
                  <a:pt x="522" y="30"/>
                </a:lnTo>
                <a:lnTo>
                  <a:pt x="507" y="21"/>
                </a:lnTo>
                <a:lnTo>
                  <a:pt x="491" y="14"/>
                </a:lnTo>
                <a:lnTo>
                  <a:pt x="475" y="8"/>
                </a:lnTo>
                <a:lnTo>
                  <a:pt x="457" y="4"/>
                </a:lnTo>
                <a:lnTo>
                  <a:pt x="440" y="0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 sz="835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11250813" y="6021449"/>
            <a:ext cx="358375" cy="359962"/>
          </a:xfrm>
          <a:prstGeom prst="rect">
            <a:avLst/>
          </a:prstGeom>
        </p:spPr>
        <p:txBody>
          <a:bodyPr lIns="39599" tIns="18612" rIns="39599" bIns="19799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AC33B5-56AA-4B6B-99FF-29DC753F8F28}" type="slidenum">
              <a:rPr lang="ru-RU" sz="954" smtClean="0"/>
              <a:pPr>
                <a:defRPr/>
              </a:pPr>
              <a:t>‹#›</a:t>
            </a:fld>
            <a:endParaRPr lang="ru-RU" sz="557" dirty="0"/>
          </a:p>
        </p:txBody>
      </p:sp>
      <p:sp>
        <p:nvSpPr>
          <p:cNvPr id="6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790091" y="501890"/>
            <a:ext cx="7386514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11" tIns="43609" rIns="87211" bIns="43609">
            <a:normAutofit/>
          </a:bodyPr>
          <a:lstStyle>
            <a:lvl1pPr algn="l">
              <a:defRPr sz="18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Информация о компании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69791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" y="1"/>
            <a:ext cx="12188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3656151" y="483789"/>
            <a:ext cx="16291" cy="460752"/>
          </a:xfrm>
          <a:prstGeom prst="rect">
            <a:avLst/>
          </a:prstGeom>
          <a:solidFill>
            <a:srgbClr val="D3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3" tIns="40071" rIns="80143" bIns="40071"/>
          <a:lstStyle>
            <a:lvl1pPr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9pPr>
          </a:lstStyle>
          <a:p>
            <a:pPr eaLnBrk="1" hangingPunct="1">
              <a:defRPr/>
            </a:pPr>
            <a:endParaRPr lang="ru-RU" altLang="ru-RU" sz="2099" smtClean="0"/>
          </a:p>
        </p:txBody>
      </p:sp>
      <p:pic>
        <p:nvPicPr>
          <p:cNvPr id="5" name="Picture 29" descr="F:\EXPORT\альфа мед лого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1" y="483791"/>
            <a:ext cx="2693245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63"/>
          <p:cNvSpPr>
            <a:spLocks/>
          </p:cNvSpPr>
          <p:nvPr userDrawn="1"/>
        </p:nvSpPr>
        <p:spPr bwMode="auto">
          <a:xfrm>
            <a:off x="11250813" y="6021449"/>
            <a:ext cx="358375" cy="359962"/>
          </a:xfrm>
          <a:custGeom>
            <a:avLst/>
            <a:gdLst>
              <a:gd name="T0" fmla="*/ 2147483647 w 601"/>
              <a:gd name="T1" fmla="*/ 0 h 601"/>
              <a:gd name="T2" fmla="*/ 2147483647 w 601"/>
              <a:gd name="T3" fmla="*/ 2147483647 h 601"/>
              <a:gd name="T4" fmla="*/ 2147483647 w 601"/>
              <a:gd name="T5" fmla="*/ 2147483647 h 601"/>
              <a:gd name="T6" fmla="*/ 2147483647 w 601"/>
              <a:gd name="T7" fmla="*/ 2147483647 h 601"/>
              <a:gd name="T8" fmla="*/ 2147483647 w 601"/>
              <a:gd name="T9" fmla="*/ 2147483647 h 601"/>
              <a:gd name="T10" fmla="*/ 2147483647 w 601"/>
              <a:gd name="T11" fmla="*/ 2147483647 h 601"/>
              <a:gd name="T12" fmla="*/ 2147483647 w 601"/>
              <a:gd name="T13" fmla="*/ 2147483647 h 601"/>
              <a:gd name="T14" fmla="*/ 2147483647 w 601"/>
              <a:gd name="T15" fmla="*/ 2147483647 h 601"/>
              <a:gd name="T16" fmla="*/ 0 w 601"/>
              <a:gd name="T17" fmla="*/ 2147483647 h 601"/>
              <a:gd name="T18" fmla="*/ 0 w 601"/>
              <a:gd name="T19" fmla="*/ 2147483647 h 601"/>
              <a:gd name="T20" fmla="*/ 2147483647 w 601"/>
              <a:gd name="T21" fmla="*/ 2147483647 h 601"/>
              <a:gd name="T22" fmla="*/ 2147483647 w 601"/>
              <a:gd name="T23" fmla="*/ 2147483647 h 601"/>
              <a:gd name="T24" fmla="*/ 2147483647 w 601"/>
              <a:gd name="T25" fmla="*/ 2147483647 h 601"/>
              <a:gd name="T26" fmla="*/ 2147483647 w 601"/>
              <a:gd name="T27" fmla="*/ 2147483647 h 601"/>
              <a:gd name="T28" fmla="*/ 2147483647 w 601"/>
              <a:gd name="T29" fmla="*/ 2147483647 h 601"/>
              <a:gd name="T30" fmla="*/ 2147483647 w 601"/>
              <a:gd name="T31" fmla="*/ 2147483647 h 601"/>
              <a:gd name="T32" fmla="*/ 2147483647 w 601"/>
              <a:gd name="T33" fmla="*/ 2147483647 h 601"/>
              <a:gd name="T34" fmla="*/ 2147483647 w 601"/>
              <a:gd name="T35" fmla="*/ 2147483647 h 601"/>
              <a:gd name="T36" fmla="*/ 2147483647 w 601"/>
              <a:gd name="T37" fmla="*/ 2147483647 h 601"/>
              <a:gd name="T38" fmla="*/ 2147483647 w 601"/>
              <a:gd name="T39" fmla="*/ 2147483647 h 601"/>
              <a:gd name="T40" fmla="*/ 2147483647 w 601"/>
              <a:gd name="T41" fmla="*/ 2147483647 h 601"/>
              <a:gd name="T42" fmla="*/ 2147483647 w 601"/>
              <a:gd name="T43" fmla="*/ 2147483647 h 601"/>
              <a:gd name="T44" fmla="*/ 2147483647 w 601"/>
              <a:gd name="T45" fmla="*/ 2147483647 h 601"/>
              <a:gd name="T46" fmla="*/ 2147483647 w 601"/>
              <a:gd name="T47" fmla="*/ 2147483647 h 601"/>
              <a:gd name="T48" fmla="*/ 2147483647 w 601"/>
              <a:gd name="T49" fmla="*/ 2147483647 h 601"/>
              <a:gd name="T50" fmla="*/ 2147483647 w 601"/>
              <a:gd name="T51" fmla="*/ 2147483647 h 601"/>
              <a:gd name="T52" fmla="*/ 2147483647 w 601"/>
              <a:gd name="T53" fmla="*/ 2147483647 h 601"/>
              <a:gd name="T54" fmla="*/ 2147483647 w 601"/>
              <a:gd name="T55" fmla="*/ 2147483647 h 601"/>
              <a:gd name="T56" fmla="*/ 2147483647 w 601"/>
              <a:gd name="T57" fmla="*/ 2147483647 h 601"/>
              <a:gd name="T58" fmla="*/ 2147483647 w 601"/>
              <a:gd name="T59" fmla="*/ 2147483647 h 601"/>
              <a:gd name="T60" fmla="*/ 2147483647 w 601"/>
              <a:gd name="T61" fmla="*/ 2147483647 h 601"/>
              <a:gd name="T62" fmla="*/ 2147483647 w 601"/>
              <a:gd name="T63" fmla="*/ 2147483647 h 601"/>
              <a:gd name="T64" fmla="*/ 2147483647 w 601"/>
              <a:gd name="T65" fmla="*/ 2147483647 h 601"/>
              <a:gd name="T66" fmla="*/ 2147483647 w 601"/>
              <a:gd name="T67" fmla="*/ 0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601">
                <a:moveTo>
                  <a:pt x="422" y="0"/>
                </a:moveTo>
                <a:lnTo>
                  <a:pt x="178" y="0"/>
                </a:lnTo>
                <a:lnTo>
                  <a:pt x="161" y="0"/>
                </a:lnTo>
                <a:lnTo>
                  <a:pt x="143" y="4"/>
                </a:lnTo>
                <a:lnTo>
                  <a:pt x="125" y="8"/>
                </a:lnTo>
                <a:lnTo>
                  <a:pt x="109" y="14"/>
                </a:lnTo>
                <a:lnTo>
                  <a:pt x="94" y="21"/>
                </a:lnTo>
                <a:lnTo>
                  <a:pt x="79" y="30"/>
                </a:lnTo>
                <a:lnTo>
                  <a:pt x="65" y="40"/>
                </a:lnTo>
                <a:lnTo>
                  <a:pt x="52" y="52"/>
                </a:lnTo>
                <a:lnTo>
                  <a:pt x="41" y="64"/>
                </a:lnTo>
                <a:lnTo>
                  <a:pt x="31" y="78"/>
                </a:lnTo>
                <a:lnTo>
                  <a:pt x="22" y="93"/>
                </a:lnTo>
                <a:lnTo>
                  <a:pt x="14" y="109"/>
                </a:lnTo>
                <a:lnTo>
                  <a:pt x="8" y="125"/>
                </a:lnTo>
                <a:lnTo>
                  <a:pt x="4" y="143"/>
                </a:lnTo>
                <a:lnTo>
                  <a:pt x="0" y="160"/>
                </a:lnTo>
                <a:lnTo>
                  <a:pt x="0" y="178"/>
                </a:lnTo>
                <a:lnTo>
                  <a:pt x="0" y="422"/>
                </a:lnTo>
                <a:lnTo>
                  <a:pt x="0" y="439"/>
                </a:lnTo>
                <a:lnTo>
                  <a:pt x="4" y="457"/>
                </a:lnTo>
                <a:lnTo>
                  <a:pt x="8" y="475"/>
                </a:lnTo>
                <a:lnTo>
                  <a:pt x="14" y="491"/>
                </a:lnTo>
                <a:lnTo>
                  <a:pt x="22" y="506"/>
                </a:lnTo>
                <a:lnTo>
                  <a:pt x="31" y="521"/>
                </a:lnTo>
                <a:lnTo>
                  <a:pt x="41" y="535"/>
                </a:lnTo>
                <a:lnTo>
                  <a:pt x="52" y="548"/>
                </a:lnTo>
                <a:lnTo>
                  <a:pt x="65" y="559"/>
                </a:lnTo>
                <a:lnTo>
                  <a:pt x="79" y="569"/>
                </a:lnTo>
                <a:lnTo>
                  <a:pt x="94" y="578"/>
                </a:lnTo>
                <a:lnTo>
                  <a:pt x="109" y="586"/>
                </a:lnTo>
                <a:lnTo>
                  <a:pt x="125" y="592"/>
                </a:lnTo>
                <a:lnTo>
                  <a:pt x="143" y="597"/>
                </a:lnTo>
                <a:lnTo>
                  <a:pt x="161" y="600"/>
                </a:lnTo>
                <a:lnTo>
                  <a:pt x="178" y="601"/>
                </a:lnTo>
                <a:lnTo>
                  <a:pt x="422" y="601"/>
                </a:lnTo>
                <a:lnTo>
                  <a:pt x="440" y="600"/>
                </a:lnTo>
                <a:lnTo>
                  <a:pt x="457" y="597"/>
                </a:lnTo>
                <a:lnTo>
                  <a:pt x="475" y="592"/>
                </a:lnTo>
                <a:lnTo>
                  <a:pt x="491" y="586"/>
                </a:lnTo>
                <a:lnTo>
                  <a:pt x="507" y="578"/>
                </a:lnTo>
                <a:lnTo>
                  <a:pt x="522" y="569"/>
                </a:lnTo>
                <a:lnTo>
                  <a:pt x="536" y="559"/>
                </a:lnTo>
                <a:lnTo>
                  <a:pt x="548" y="548"/>
                </a:lnTo>
                <a:lnTo>
                  <a:pt x="560" y="535"/>
                </a:lnTo>
                <a:lnTo>
                  <a:pt x="570" y="521"/>
                </a:lnTo>
                <a:lnTo>
                  <a:pt x="579" y="506"/>
                </a:lnTo>
                <a:lnTo>
                  <a:pt x="586" y="491"/>
                </a:lnTo>
                <a:lnTo>
                  <a:pt x="592" y="475"/>
                </a:lnTo>
                <a:lnTo>
                  <a:pt x="598" y="457"/>
                </a:lnTo>
                <a:lnTo>
                  <a:pt x="600" y="439"/>
                </a:lnTo>
                <a:lnTo>
                  <a:pt x="601" y="422"/>
                </a:lnTo>
                <a:lnTo>
                  <a:pt x="601" y="178"/>
                </a:lnTo>
                <a:lnTo>
                  <a:pt x="600" y="160"/>
                </a:lnTo>
                <a:lnTo>
                  <a:pt x="598" y="143"/>
                </a:lnTo>
                <a:lnTo>
                  <a:pt x="592" y="125"/>
                </a:lnTo>
                <a:lnTo>
                  <a:pt x="586" y="109"/>
                </a:lnTo>
                <a:lnTo>
                  <a:pt x="579" y="93"/>
                </a:lnTo>
                <a:lnTo>
                  <a:pt x="570" y="78"/>
                </a:lnTo>
                <a:lnTo>
                  <a:pt x="560" y="64"/>
                </a:lnTo>
                <a:lnTo>
                  <a:pt x="548" y="52"/>
                </a:lnTo>
                <a:lnTo>
                  <a:pt x="536" y="40"/>
                </a:lnTo>
                <a:lnTo>
                  <a:pt x="522" y="30"/>
                </a:lnTo>
                <a:lnTo>
                  <a:pt x="507" y="21"/>
                </a:lnTo>
                <a:lnTo>
                  <a:pt x="491" y="14"/>
                </a:lnTo>
                <a:lnTo>
                  <a:pt x="475" y="8"/>
                </a:lnTo>
                <a:lnTo>
                  <a:pt x="457" y="4"/>
                </a:lnTo>
                <a:lnTo>
                  <a:pt x="440" y="0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 sz="835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11250813" y="6021449"/>
            <a:ext cx="358375" cy="359962"/>
          </a:xfrm>
          <a:prstGeom prst="rect">
            <a:avLst/>
          </a:prstGeom>
        </p:spPr>
        <p:txBody>
          <a:bodyPr lIns="39599" tIns="18612" rIns="39599" bIns="19799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AC33B5-56AA-4B6B-99FF-29DC753F8F28}" type="slidenum">
              <a:rPr lang="ru-RU" sz="954" smtClean="0"/>
              <a:pPr>
                <a:defRPr/>
              </a:pPr>
              <a:t>‹#›</a:t>
            </a:fld>
            <a:endParaRPr lang="ru-RU" sz="557" dirty="0"/>
          </a:p>
        </p:txBody>
      </p:sp>
      <p:sp>
        <p:nvSpPr>
          <p:cNvPr id="6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790091" y="501890"/>
            <a:ext cx="7386514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11" tIns="43609" rIns="87211" bIns="43609">
            <a:normAutofit/>
          </a:bodyPr>
          <a:lstStyle>
            <a:lvl1pPr algn="l">
              <a:defRPr sz="18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Информация о компании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075722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50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" y="1"/>
            <a:ext cx="12188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7"/>
          <p:cNvSpPr>
            <a:spLocks noChangeArrowheads="1"/>
          </p:cNvSpPr>
          <p:nvPr userDrawn="1"/>
        </p:nvSpPr>
        <p:spPr bwMode="auto">
          <a:xfrm>
            <a:off x="3656151" y="483789"/>
            <a:ext cx="16291" cy="460752"/>
          </a:xfrm>
          <a:prstGeom prst="rect">
            <a:avLst/>
          </a:prstGeom>
          <a:solidFill>
            <a:srgbClr val="D329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43" tIns="40071" rIns="80143" bIns="40071"/>
          <a:lstStyle>
            <a:lvl1pPr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HeliosCond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HeliosCond" pitchFamily="82" charset="0"/>
              </a:defRPr>
            </a:lvl9pPr>
          </a:lstStyle>
          <a:p>
            <a:pPr eaLnBrk="1" hangingPunct="1">
              <a:defRPr/>
            </a:pPr>
            <a:endParaRPr lang="ru-RU" altLang="ru-RU" sz="2099" smtClean="0"/>
          </a:p>
        </p:txBody>
      </p:sp>
      <p:pic>
        <p:nvPicPr>
          <p:cNvPr id="5" name="Picture 29" descr="F:\EXPORT\альфа мед лого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1" y="483791"/>
            <a:ext cx="2693245" cy="63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1063"/>
          <p:cNvSpPr>
            <a:spLocks/>
          </p:cNvSpPr>
          <p:nvPr userDrawn="1"/>
        </p:nvSpPr>
        <p:spPr bwMode="auto">
          <a:xfrm>
            <a:off x="11250813" y="6021449"/>
            <a:ext cx="358375" cy="359962"/>
          </a:xfrm>
          <a:custGeom>
            <a:avLst/>
            <a:gdLst>
              <a:gd name="T0" fmla="*/ 2147483647 w 601"/>
              <a:gd name="T1" fmla="*/ 0 h 601"/>
              <a:gd name="T2" fmla="*/ 2147483647 w 601"/>
              <a:gd name="T3" fmla="*/ 2147483647 h 601"/>
              <a:gd name="T4" fmla="*/ 2147483647 w 601"/>
              <a:gd name="T5" fmla="*/ 2147483647 h 601"/>
              <a:gd name="T6" fmla="*/ 2147483647 w 601"/>
              <a:gd name="T7" fmla="*/ 2147483647 h 601"/>
              <a:gd name="T8" fmla="*/ 2147483647 w 601"/>
              <a:gd name="T9" fmla="*/ 2147483647 h 601"/>
              <a:gd name="T10" fmla="*/ 2147483647 w 601"/>
              <a:gd name="T11" fmla="*/ 2147483647 h 601"/>
              <a:gd name="T12" fmla="*/ 2147483647 w 601"/>
              <a:gd name="T13" fmla="*/ 2147483647 h 601"/>
              <a:gd name="T14" fmla="*/ 2147483647 w 601"/>
              <a:gd name="T15" fmla="*/ 2147483647 h 601"/>
              <a:gd name="T16" fmla="*/ 0 w 601"/>
              <a:gd name="T17" fmla="*/ 2147483647 h 601"/>
              <a:gd name="T18" fmla="*/ 0 w 601"/>
              <a:gd name="T19" fmla="*/ 2147483647 h 601"/>
              <a:gd name="T20" fmla="*/ 2147483647 w 601"/>
              <a:gd name="T21" fmla="*/ 2147483647 h 601"/>
              <a:gd name="T22" fmla="*/ 2147483647 w 601"/>
              <a:gd name="T23" fmla="*/ 2147483647 h 601"/>
              <a:gd name="T24" fmla="*/ 2147483647 w 601"/>
              <a:gd name="T25" fmla="*/ 2147483647 h 601"/>
              <a:gd name="T26" fmla="*/ 2147483647 w 601"/>
              <a:gd name="T27" fmla="*/ 2147483647 h 601"/>
              <a:gd name="T28" fmla="*/ 2147483647 w 601"/>
              <a:gd name="T29" fmla="*/ 2147483647 h 601"/>
              <a:gd name="T30" fmla="*/ 2147483647 w 601"/>
              <a:gd name="T31" fmla="*/ 2147483647 h 601"/>
              <a:gd name="T32" fmla="*/ 2147483647 w 601"/>
              <a:gd name="T33" fmla="*/ 2147483647 h 601"/>
              <a:gd name="T34" fmla="*/ 2147483647 w 601"/>
              <a:gd name="T35" fmla="*/ 2147483647 h 601"/>
              <a:gd name="T36" fmla="*/ 2147483647 w 601"/>
              <a:gd name="T37" fmla="*/ 2147483647 h 601"/>
              <a:gd name="T38" fmla="*/ 2147483647 w 601"/>
              <a:gd name="T39" fmla="*/ 2147483647 h 601"/>
              <a:gd name="T40" fmla="*/ 2147483647 w 601"/>
              <a:gd name="T41" fmla="*/ 2147483647 h 601"/>
              <a:gd name="T42" fmla="*/ 2147483647 w 601"/>
              <a:gd name="T43" fmla="*/ 2147483647 h 601"/>
              <a:gd name="T44" fmla="*/ 2147483647 w 601"/>
              <a:gd name="T45" fmla="*/ 2147483647 h 601"/>
              <a:gd name="T46" fmla="*/ 2147483647 w 601"/>
              <a:gd name="T47" fmla="*/ 2147483647 h 601"/>
              <a:gd name="T48" fmla="*/ 2147483647 w 601"/>
              <a:gd name="T49" fmla="*/ 2147483647 h 601"/>
              <a:gd name="T50" fmla="*/ 2147483647 w 601"/>
              <a:gd name="T51" fmla="*/ 2147483647 h 601"/>
              <a:gd name="T52" fmla="*/ 2147483647 w 601"/>
              <a:gd name="T53" fmla="*/ 2147483647 h 601"/>
              <a:gd name="T54" fmla="*/ 2147483647 w 601"/>
              <a:gd name="T55" fmla="*/ 2147483647 h 601"/>
              <a:gd name="T56" fmla="*/ 2147483647 w 601"/>
              <a:gd name="T57" fmla="*/ 2147483647 h 601"/>
              <a:gd name="T58" fmla="*/ 2147483647 w 601"/>
              <a:gd name="T59" fmla="*/ 2147483647 h 601"/>
              <a:gd name="T60" fmla="*/ 2147483647 w 601"/>
              <a:gd name="T61" fmla="*/ 2147483647 h 601"/>
              <a:gd name="T62" fmla="*/ 2147483647 w 601"/>
              <a:gd name="T63" fmla="*/ 2147483647 h 601"/>
              <a:gd name="T64" fmla="*/ 2147483647 w 601"/>
              <a:gd name="T65" fmla="*/ 2147483647 h 601"/>
              <a:gd name="T66" fmla="*/ 2147483647 w 601"/>
              <a:gd name="T67" fmla="*/ 0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601">
                <a:moveTo>
                  <a:pt x="422" y="0"/>
                </a:moveTo>
                <a:lnTo>
                  <a:pt x="178" y="0"/>
                </a:lnTo>
                <a:lnTo>
                  <a:pt x="161" y="0"/>
                </a:lnTo>
                <a:lnTo>
                  <a:pt x="143" y="4"/>
                </a:lnTo>
                <a:lnTo>
                  <a:pt x="125" y="8"/>
                </a:lnTo>
                <a:lnTo>
                  <a:pt x="109" y="14"/>
                </a:lnTo>
                <a:lnTo>
                  <a:pt x="94" y="21"/>
                </a:lnTo>
                <a:lnTo>
                  <a:pt x="79" y="30"/>
                </a:lnTo>
                <a:lnTo>
                  <a:pt x="65" y="40"/>
                </a:lnTo>
                <a:lnTo>
                  <a:pt x="52" y="52"/>
                </a:lnTo>
                <a:lnTo>
                  <a:pt x="41" y="64"/>
                </a:lnTo>
                <a:lnTo>
                  <a:pt x="31" y="78"/>
                </a:lnTo>
                <a:lnTo>
                  <a:pt x="22" y="93"/>
                </a:lnTo>
                <a:lnTo>
                  <a:pt x="14" y="109"/>
                </a:lnTo>
                <a:lnTo>
                  <a:pt x="8" y="125"/>
                </a:lnTo>
                <a:lnTo>
                  <a:pt x="4" y="143"/>
                </a:lnTo>
                <a:lnTo>
                  <a:pt x="0" y="160"/>
                </a:lnTo>
                <a:lnTo>
                  <a:pt x="0" y="178"/>
                </a:lnTo>
                <a:lnTo>
                  <a:pt x="0" y="422"/>
                </a:lnTo>
                <a:lnTo>
                  <a:pt x="0" y="439"/>
                </a:lnTo>
                <a:lnTo>
                  <a:pt x="4" y="457"/>
                </a:lnTo>
                <a:lnTo>
                  <a:pt x="8" y="475"/>
                </a:lnTo>
                <a:lnTo>
                  <a:pt x="14" y="491"/>
                </a:lnTo>
                <a:lnTo>
                  <a:pt x="22" y="506"/>
                </a:lnTo>
                <a:lnTo>
                  <a:pt x="31" y="521"/>
                </a:lnTo>
                <a:lnTo>
                  <a:pt x="41" y="535"/>
                </a:lnTo>
                <a:lnTo>
                  <a:pt x="52" y="548"/>
                </a:lnTo>
                <a:lnTo>
                  <a:pt x="65" y="559"/>
                </a:lnTo>
                <a:lnTo>
                  <a:pt x="79" y="569"/>
                </a:lnTo>
                <a:lnTo>
                  <a:pt x="94" y="578"/>
                </a:lnTo>
                <a:lnTo>
                  <a:pt x="109" y="586"/>
                </a:lnTo>
                <a:lnTo>
                  <a:pt x="125" y="592"/>
                </a:lnTo>
                <a:lnTo>
                  <a:pt x="143" y="597"/>
                </a:lnTo>
                <a:lnTo>
                  <a:pt x="161" y="600"/>
                </a:lnTo>
                <a:lnTo>
                  <a:pt x="178" y="601"/>
                </a:lnTo>
                <a:lnTo>
                  <a:pt x="422" y="601"/>
                </a:lnTo>
                <a:lnTo>
                  <a:pt x="440" y="600"/>
                </a:lnTo>
                <a:lnTo>
                  <a:pt x="457" y="597"/>
                </a:lnTo>
                <a:lnTo>
                  <a:pt x="475" y="592"/>
                </a:lnTo>
                <a:lnTo>
                  <a:pt x="491" y="586"/>
                </a:lnTo>
                <a:lnTo>
                  <a:pt x="507" y="578"/>
                </a:lnTo>
                <a:lnTo>
                  <a:pt x="522" y="569"/>
                </a:lnTo>
                <a:lnTo>
                  <a:pt x="536" y="559"/>
                </a:lnTo>
                <a:lnTo>
                  <a:pt x="548" y="548"/>
                </a:lnTo>
                <a:lnTo>
                  <a:pt x="560" y="535"/>
                </a:lnTo>
                <a:lnTo>
                  <a:pt x="570" y="521"/>
                </a:lnTo>
                <a:lnTo>
                  <a:pt x="579" y="506"/>
                </a:lnTo>
                <a:lnTo>
                  <a:pt x="586" y="491"/>
                </a:lnTo>
                <a:lnTo>
                  <a:pt x="592" y="475"/>
                </a:lnTo>
                <a:lnTo>
                  <a:pt x="598" y="457"/>
                </a:lnTo>
                <a:lnTo>
                  <a:pt x="600" y="439"/>
                </a:lnTo>
                <a:lnTo>
                  <a:pt x="601" y="422"/>
                </a:lnTo>
                <a:lnTo>
                  <a:pt x="601" y="178"/>
                </a:lnTo>
                <a:lnTo>
                  <a:pt x="600" y="160"/>
                </a:lnTo>
                <a:lnTo>
                  <a:pt x="598" y="143"/>
                </a:lnTo>
                <a:lnTo>
                  <a:pt x="592" y="125"/>
                </a:lnTo>
                <a:lnTo>
                  <a:pt x="586" y="109"/>
                </a:lnTo>
                <a:lnTo>
                  <a:pt x="579" y="93"/>
                </a:lnTo>
                <a:lnTo>
                  <a:pt x="570" y="78"/>
                </a:lnTo>
                <a:lnTo>
                  <a:pt x="560" y="64"/>
                </a:lnTo>
                <a:lnTo>
                  <a:pt x="548" y="52"/>
                </a:lnTo>
                <a:lnTo>
                  <a:pt x="536" y="40"/>
                </a:lnTo>
                <a:lnTo>
                  <a:pt x="522" y="30"/>
                </a:lnTo>
                <a:lnTo>
                  <a:pt x="507" y="21"/>
                </a:lnTo>
                <a:lnTo>
                  <a:pt x="491" y="14"/>
                </a:lnTo>
                <a:lnTo>
                  <a:pt x="475" y="8"/>
                </a:lnTo>
                <a:lnTo>
                  <a:pt x="457" y="4"/>
                </a:lnTo>
                <a:lnTo>
                  <a:pt x="440" y="0"/>
                </a:lnTo>
                <a:lnTo>
                  <a:pt x="42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ru-RU" sz="835"/>
          </a:p>
        </p:txBody>
      </p:sp>
      <p:sp>
        <p:nvSpPr>
          <p:cNvPr id="7" name="Номер слайда 6"/>
          <p:cNvSpPr txBox="1">
            <a:spLocks/>
          </p:cNvSpPr>
          <p:nvPr userDrawn="1"/>
        </p:nvSpPr>
        <p:spPr>
          <a:xfrm>
            <a:off x="11250813" y="6021449"/>
            <a:ext cx="358375" cy="359962"/>
          </a:xfrm>
          <a:prstGeom prst="rect">
            <a:avLst/>
          </a:prstGeom>
        </p:spPr>
        <p:txBody>
          <a:bodyPr lIns="39599" tIns="18612" rIns="39599" bIns="19799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EAC33B5-56AA-4B6B-99FF-29DC753F8F28}" type="slidenum">
              <a:rPr lang="ru-RU" sz="954" smtClean="0"/>
              <a:pPr>
                <a:defRPr/>
              </a:pPr>
              <a:t>‹#›</a:t>
            </a:fld>
            <a:endParaRPr lang="ru-RU" sz="557" dirty="0"/>
          </a:p>
        </p:txBody>
      </p:sp>
      <p:sp>
        <p:nvSpPr>
          <p:cNvPr id="65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790091" y="501890"/>
            <a:ext cx="7386514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11" tIns="43609" rIns="87211" bIns="43609">
            <a:normAutofit/>
          </a:bodyPr>
          <a:lstStyle>
            <a:lvl1pPr algn="l">
              <a:defRPr sz="18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Информация о компании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408460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30" y="361387"/>
            <a:ext cx="10233936" cy="374461"/>
          </a:xfrm>
        </p:spPr>
        <p:txBody>
          <a:bodyPr wrap="square">
            <a:spAutoFit/>
          </a:bodyPr>
          <a:lstStyle>
            <a:lvl1pPr>
              <a:lnSpc>
                <a:spcPts val="2177"/>
              </a:lnSpc>
              <a:defRPr sz="1995" b="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940583" y="6392933"/>
            <a:ext cx="626885" cy="18144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C63D2-03FE-4393-84CE-1F15F0442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B51ECA1-E385-4780-83A5-98D35C688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793" y="6529735"/>
            <a:ext cx="7716485" cy="10054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lang="en-US" sz="726" kern="1200" dirty="0">
                <a:solidFill>
                  <a:schemeClr val="accent2"/>
                </a:solidFill>
                <a:latin typeface="KievitPro-Regular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Примечание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8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6" r="18021"/>
          <a:stretch>
            <a:fillRect/>
          </a:stretch>
        </p:blipFill>
        <p:spPr bwMode="auto">
          <a:xfrm>
            <a:off x="-9050" y="0"/>
            <a:ext cx="12190191" cy="686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2671" y="4320"/>
            <a:ext cx="12193811" cy="6857999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ru-RU" sz="1633"/>
          </a:p>
        </p:txBody>
      </p:sp>
      <p:sp>
        <p:nvSpPr>
          <p:cNvPr id="35" name="Freeform 1063"/>
          <p:cNvSpPr>
            <a:spLocks/>
          </p:cNvSpPr>
          <p:nvPr userDrawn="1"/>
        </p:nvSpPr>
        <p:spPr bwMode="auto">
          <a:xfrm>
            <a:off x="11479151" y="6470433"/>
            <a:ext cx="363806" cy="289409"/>
          </a:xfrm>
          <a:custGeom>
            <a:avLst/>
            <a:gdLst>
              <a:gd name="T0" fmla="*/ 2147483647 w 601"/>
              <a:gd name="T1" fmla="*/ 0 h 601"/>
              <a:gd name="T2" fmla="*/ 2147483647 w 601"/>
              <a:gd name="T3" fmla="*/ 2147483647 h 601"/>
              <a:gd name="T4" fmla="*/ 2147483647 w 601"/>
              <a:gd name="T5" fmla="*/ 2147483647 h 601"/>
              <a:gd name="T6" fmla="*/ 2147483647 w 601"/>
              <a:gd name="T7" fmla="*/ 2147483647 h 601"/>
              <a:gd name="T8" fmla="*/ 2147483647 w 601"/>
              <a:gd name="T9" fmla="*/ 2147483647 h 601"/>
              <a:gd name="T10" fmla="*/ 2147483647 w 601"/>
              <a:gd name="T11" fmla="*/ 2147483647 h 601"/>
              <a:gd name="T12" fmla="*/ 2147483647 w 601"/>
              <a:gd name="T13" fmla="*/ 2147483647 h 601"/>
              <a:gd name="T14" fmla="*/ 2147483647 w 601"/>
              <a:gd name="T15" fmla="*/ 2147483647 h 601"/>
              <a:gd name="T16" fmla="*/ 0 w 601"/>
              <a:gd name="T17" fmla="*/ 2147483647 h 601"/>
              <a:gd name="T18" fmla="*/ 0 w 601"/>
              <a:gd name="T19" fmla="*/ 2147483647 h 601"/>
              <a:gd name="T20" fmla="*/ 2147483647 w 601"/>
              <a:gd name="T21" fmla="*/ 2147483647 h 601"/>
              <a:gd name="T22" fmla="*/ 2147483647 w 601"/>
              <a:gd name="T23" fmla="*/ 2147483647 h 601"/>
              <a:gd name="T24" fmla="*/ 2147483647 w 601"/>
              <a:gd name="T25" fmla="*/ 2147483647 h 601"/>
              <a:gd name="T26" fmla="*/ 2147483647 w 601"/>
              <a:gd name="T27" fmla="*/ 2147483647 h 601"/>
              <a:gd name="T28" fmla="*/ 2147483647 w 601"/>
              <a:gd name="T29" fmla="*/ 2147483647 h 601"/>
              <a:gd name="T30" fmla="*/ 2147483647 w 601"/>
              <a:gd name="T31" fmla="*/ 2147483647 h 601"/>
              <a:gd name="T32" fmla="*/ 2147483647 w 601"/>
              <a:gd name="T33" fmla="*/ 2147483647 h 601"/>
              <a:gd name="T34" fmla="*/ 2147483647 w 601"/>
              <a:gd name="T35" fmla="*/ 2147483647 h 601"/>
              <a:gd name="T36" fmla="*/ 2147483647 w 601"/>
              <a:gd name="T37" fmla="*/ 2147483647 h 601"/>
              <a:gd name="T38" fmla="*/ 2147483647 w 601"/>
              <a:gd name="T39" fmla="*/ 2147483647 h 601"/>
              <a:gd name="T40" fmla="*/ 2147483647 w 601"/>
              <a:gd name="T41" fmla="*/ 2147483647 h 601"/>
              <a:gd name="T42" fmla="*/ 2147483647 w 601"/>
              <a:gd name="T43" fmla="*/ 2147483647 h 601"/>
              <a:gd name="T44" fmla="*/ 2147483647 w 601"/>
              <a:gd name="T45" fmla="*/ 2147483647 h 601"/>
              <a:gd name="T46" fmla="*/ 2147483647 w 601"/>
              <a:gd name="T47" fmla="*/ 2147483647 h 601"/>
              <a:gd name="T48" fmla="*/ 2147483647 w 601"/>
              <a:gd name="T49" fmla="*/ 2147483647 h 601"/>
              <a:gd name="T50" fmla="*/ 2147483647 w 601"/>
              <a:gd name="T51" fmla="*/ 2147483647 h 601"/>
              <a:gd name="T52" fmla="*/ 2147483647 w 601"/>
              <a:gd name="T53" fmla="*/ 2147483647 h 601"/>
              <a:gd name="T54" fmla="*/ 2147483647 w 601"/>
              <a:gd name="T55" fmla="*/ 2147483647 h 601"/>
              <a:gd name="T56" fmla="*/ 2147483647 w 601"/>
              <a:gd name="T57" fmla="*/ 2147483647 h 601"/>
              <a:gd name="T58" fmla="*/ 2147483647 w 601"/>
              <a:gd name="T59" fmla="*/ 2147483647 h 601"/>
              <a:gd name="T60" fmla="*/ 2147483647 w 601"/>
              <a:gd name="T61" fmla="*/ 2147483647 h 601"/>
              <a:gd name="T62" fmla="*/ 2147483647 w 601"/>
              <a:gd name="T63" fmla="*/ 2147483647 h 601"/>
              <a:gd name="T64" fmla="*/ 2147483647 w 601"/>
              <a:gd name="T65" fmla="*/ 2147483647 h 601"/>
              <a:gd name="T66" fmla="*/ 2147483647 w 601"/>
              <a:gd name="T67" fmla="*/ 0 h 6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1" h="601">
                <a:moveTo>
                  <a:pt x="422" y="0"/>
                </a:moveTo>
                <a:lnTo>
                  <a:pt x="178" y="0"/>
                </a:lnTo>
                <a:lnTo>
                  <a:pt x="161" y="0"/>
                </a:lnTo>
                <a:lnTo>
                  <a:pt x="143" y="4"/>
                </a:lnTo>
                <a:lnTo>
                  <a:pt x="125" y="8"/>
                </a:lnTo>
                <a:lnTo>
                  <a:pt x="109" y="14"/>
                </a:lnTo>
                <a:lnTo>
                  <a:pt x="94" y="21"/>
                </a:lnTo>
                <a:lnTo>
                  <a:pt x="79" y="30"/>
                </a:lnTo>
                <a:lnTo>
                  <a:pt x="65" y="40"/>
                </a:lnTo>
                <a:lnTo>
                  <a:pt x="52" y="52"/>
                </a:lnTo>
                <a:lnTo>
                  <a:pt x="41" y="64"/>
                </a:lnTo>
                <a:lnTo>
                  <a:pt x="31" y="78"/>
                </a:lnTo>
                <a:lnTo>
                  <a:pt x="22" y="93"/>
                </a:lnTo>
                <a:lnTo>
                  <a:pt x="14" y="109"/>
                </a:lnTo>
                <a:lnTo>
                  <a:pt x="8" y="125"/>
                </a:lnTo>
                <a:lnTo>
                  <a:pt x="4" y="143"/>
                </a:lnTo>
                <a:lnTo>
                  <a:pt x="0" y="160"/>
                </a:lnTo>
                <a:lnTo>
                  <a:pt x="0" y="178"/>
                </a:lnTo>
                <a:lnTo>
                  <a:pt x="0" y="422"/>
                </a:lnTo>
                <a:lnTo>
                  <a:pt x="0" y="439"/>
                </a:lnTo>
                <a:lnTo>
                  <a:pt x="4" y="457"/>
                </a:lnTo>
                <a:lnTo>
                  <a:pt x="8" y="475"/>
                </a:lnTo>
                <a:lnTo>
                  <a:pt x="14" y="491"/>
                </a:lnTo>
                <a:lnTo>
                  <a:pt x="22" y="506"/>
                </a:lnTo>
                <a:lnTo>
                  <a:pt x="31" y="521"/>
                </a:lnTo>
                <a:lnTo>
                  <a:pt x="41" y="535"/>
                </a:lnTo>
                <a:lnTo>
                  <a:pt x="52" y="548"/>
                </a:lnTo>
                <a:lnTo>
                  <a:pt x="65" y="559"/>
                </a:lnTo>
                <a:lnTo>
                  <a:pt x="79" y="569"/>
                </a:lnTo>
                <a:lnTo>
                  <a:pt x="94" y="578"/>
                </a:lnTo>
                <a:lnTo>
                  <a:pt x="109" y="586"/>
                </a:lnTo>
                <a:lnTo>
                  <a:pt x="125" y="592"/>
                </a:lnTo>
                <a:lnTo>
                  <a:pt x="143" y="597"/>
                </a:lnTo>
                <a:lnTo>
                  <a:pt x="161" y="600"/>
                </a:lnTo>
                <a:lnTo>
                  <a:pt x="178" y="601"/>
                </a:lnTo>
                <a:lnTo>
                  <a:pt x="422" y="601"/>
                </a:lnTo>
                <a:lnTo>
                  <a:pt x="440" y="600"/>
                </a:lnTo>
                <a:lnTo>
                  <a:pt x="457" y="597"/>
                </a:lnTo>
                <a:lnTo>
                  <a:pt x="475" y="592"/>
                </a:lnTo>
                <a:lnTo>
                  <a:pt x="491" y="586"/>
                </a:lnTo>
                <a:lnTo>
                  <a:pt x="507" y="578"/>
                </a:lnTo>
                <a:lnTo>
                  <a:pt x="522" y="569"/>
                </a:lnTo>
                <a:lnTo>
                  <a:pt x="536" y="559"/>
                </a:lnTo>
                <a:lnTo>
                  <a:pt x="548" y="548"/>
                </a:lnTo>
                <a:lnTo>
                  <a:pt x="560" y="535"/>
                </a:lnTo>
                <a:lnTo>
                  <a:pt x="570" y="521"/>
                </a:lnTo>
                <a:lnTo>
                  <a:pt x="579" y="506"/>
                </a:lnTo>
                <a:lnTo>
                  <a:pt x="586" y="491"/>
                </a:lnTo>
                <a:lnTo>
                  <a:pt x="592" y="475"/>
                </a:lnTo>
                <a:lnTo>
                  <a:pt x="598" y="457"/>
                </a:lnTo>
                <a:lnTo>
                  <a:pt x="600" y="439"/>
                </a:lnTo>
                <a:lnTo>
                  <a:pt x="601" y="422"/>
                </a:lnTo>
                <a:lnTo>
                  <a:pt x="601" y="178"/>
                </a:lnTo>
                <a:lnTo>
                  <a:pt x="600" y="160"/>
                </a:lnTo>
                <a:lnTo>
                  <a:pt x="598" y="143"/>
                </a:lnTo>
                <a:lnTo>
                  <a:pt x="592" y="125"/>
                </a:lnTo>
                <a:lnTo>
                  <a:pt x="586" y="109"/>
                </a:lnTo>
                <a:lnTo>
                  <a:pt x="579" y="93"/>
                </a:lnTo>
                <a:lnTo>
                  <a:pt x="570" y="78"/>
                </a:lnTo>
                <a:lnTo>
                  <a:pt x="560" y="64"/>
                </a:lnTo>
                <a:lnTo>
                  <a:pt x="548" y="52"/>
                </a:lnTo>
                <a:lnTo>
                  <a:pt x="536" y="40"/>
                </a:lnTo>
                <a:lnTo>
                  <a:pt x="522" y="30"/>
                </a:lnTo>
                <a:lnTo>
                  <a:pt x="507" y="21"/>
                </a:lnTo>
                <a:lnTo>
                  <a:pt x="491" y="14"/>
                </a:lnTo>
                <a:lnTo>
                  <a:pt x="475" y="8"/>
                </a:lnTo>
                <a:lnTo>
                  <a:pt x="457" y="4"/>
                </a:lnTo>
                <a:lnTo>
                  <a:pt x="440" y="0"/>
                </a:lnTo>
                <a:lnTo>
                  <a:pt x="422" y="0"/>
                </a:lnTo>
                <a:close/>
              </a:path>
            </a:pathLst>
          </a:custGeom>
          <a:solidFill>
            <a:srgbClr val="A0A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z="1633"/>
          </a:p>
        </p:txBody>
      </p:sp>
      <p:sp>
        <p:nvSpPr>
          <p:cNvPr id="36" name="Номер слайда 6"/>
          <p:cNvSpPr txBox="1">
            <a:spLocks/>
          </p:cNvSpPr>
          <p:nvPr userDrawn="1"/>
        </p:nvSpPr>
        <p:spPr>
          <a:xfrm>
            <a:off x="11430932" y="6477632"/>
            <a:ext cx="494124" cy="282210"/>
          </a:xfrm>
          <a:prstGeom prst="rect">
            <a:avLst/>
          </a:prstGeom>
        </p:spPr>
        <p:txBody>
          <a:bodyPr lIns="90308" tIns="42447" rIns="90308" bIns="45155" anchor="ctr"/>
          <a:lstStyle>
            <a:defPPr>
              <a:defRPr lang="ru-RU"/>
            </a:defPPr>
            <a:lvl1pPr marL="0" algn="ctr" defTabSz="995690" rtl="0" eaLnBrk="1" latinLnBrk="0" hangingPunct="1">
              <a:defRPr sz="1400" b="1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9784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9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3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8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25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70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916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61" algn="l" defTabSz="99569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A2310BC-FDF2-42CD-82B7-216C7F6DD73B}" type="slidenum">
              <a:rPr lang="ru-RU" sz="1270" smtClean="0"/>
              <a:pPr>
                <a:defRPr/>
              </a:pPr>
              <a:t>‹#›</a:t>
            </a:fld>
            <a:endParaRPr lang="ru-RU" sz="1270" dirty="0"/>
          </a:p>
        </p:txBody>
      </p:sp>
      <p:sp>
        <p:nvSpPr>
          <p:cNvPr id="3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3790090" y="449233"/>
            <a:ext cx="7386514" cy="42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499" tIns="49753" rIns="99499" bIns="49753" numCol="1" anchor="ctr" anchorCtr="0" compatLnSpc="1">
            <a:prstTxWarp prst="textNoShape">
              <a:avLst/>
            </a:prstTxWarp>
            <a:normAutofit/>
          </a:bodyPr>
          <a:lstStyle>
            <a:lvl1pPr algn="l" defTabSz="902794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en-GB" sz="1633" b="1" kern="1200" dirty="0" smtClean="0">
                <a:solidFill>
                  <a:srgbClr val="7D868D"/>
                </a:solidFill>
                <a:latin typeface="Arial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Информация о компании</a:t>
            </a:r>
            <a:endParaRPr lang="en-GB" dirty="0" smtClean="0"/>
          </a:p>
        </p:txBody>
      </p:sp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689602" y="447793"/>
            <a:ext cx="2995510" cy="460752"/>
            <a:chOff x="381" y="311"/>
            <a:chExt cx="1655" cy="320"/>
          </a:xfrm>
          <a:solidFill>
            <a:srgbClr val="E41937"/>
          </a:solidFill>
        </p:grpSpPr>
        <p:sp>
          <p:nvSpPr>
            <p:cNvPr id="39" name="Freeform 5"/>
            <p:cNvSpPr>
              <a:spLocks/>
            </p:cNvSpPr>
            <p:nvPr userDrawn="1"/>
          </p:nvSpPr>
          <p:spPr bwMode="auto">
            <a:xfrm>
              <a:off x="381" y="312"/>
              <a:ext cx="311" cy="318"/>
            </a:xfrm>
            <a:custGeom>
              <a:avLst/>
              <a:gdLst>
                <a:gd name="T0" fmla="*/ 878 w 3110"/>
                <a:gd name="T1" fmla="*/ 1 h 3180"/>
                <a:gd name="T2" fmla="*/ 740 w 3110"/>
                <a:gd name="T3" fmla="*/ 19 h 3180"/>
                <a:gd name="T4" fmla="*/ 607 w 3110"/>
                <a:gd name="T5" fmla="*/ 57 h 3180"/>
                <a:gd name="T6" fmla="*/ 484 w 3110"/>
                <a:gd name="T7" fmla="*/ 114 h 3180"/>
                <a:gd name="T8" fmla="*/ 372 w 3110"/>
                <a:gd name="T9" fmla="*/ 188 h 3180"/>
                <a:gd name="T10" fmla="*/ 271 w 3110"/>
                <a:gd name="T11" fmla="*/ 277 h 3180"/>
                <a:gd name="T12" fmla="*/ 184 w 3110"/>
                <a:gd name="T13" fmla="*/ 380 h 3180"/>
                <a:gd name="T14" fmla="*/ 112 w 3110"/>
                <a:gd name="T15" fmla="*/ 495 h 3180"/>
                <a:gd name="T16" fmla="*/ 56 w 3110"/>
                <a:gd name="T17" fmla="*/ 620 h 3180"/>
                <a:gd name="T18" fmla="*/ 19 w 3110"/>
                <a:gd name="T19" fmla="*/ 755 h 3180"/>
                <a:gd name="T20" fmla="*/ 1 w 3110"/>
                <a:gd name="T21" fmla="*/ 898 h 3180"/>
                <a:gd name="T22" fmla="*/ 1 w 3110"/>
                <a:gd name="T23" fmla="*/ 2282 h 3180"/>
                <a:gd name="T24" fmla="*/ 19 w 3110"/>
                <a:gd name="T25" fmla="*/ 2424 h 3180"/>
                <a:gd name="T26" fmla="*/ 56 w 3110"/>
                <a:gd name="T27" fmla="*/ 2560 h 3180"/>
                <a:gd name="T28" fmla="*/ 112 w 3110"/>
                <a:gd name="T29" fmla="*/ 2684 h 3180"/>
                <a:gd name="T30" fmla="*/ 184 w 3110"/>
                <a:gd name="T31" fmla="*/ 2800 h 3180"/>
                <a:gd name="T32" fmla="*/ 271 w 3110"/>
                <a:gd name="T33" fmla="*/ 2903 h 3180"/>
                <a:gd name="T34" fmla="*/ 372 w 3110"/>
                <a:gd name="T35" fmla="*/ 2992 h 3180"/>
                <a:gd name="T36" fmla="*/ 484 w 3110"/>
                <a:gd name="T37" fmla="*/ 3066 h 3180"/>
                <a:gd name="T38" fmla="*/ 607 w 3110"/>
                <a:gd name="T39" fmla="*/ 3123 h 3180"/>
                <a:gd name="T40" fmla="*/ 740 w 3110"/>
                <a:gd name="T41" fmla="*/ 3161 h 3180"/>
                <a:gd name="T42" fmla="*/ 878 w 3110"/>
                <a:gd name="T43" fmla="*/ 3179 h 3180"/>
                <a:gd name="T44" fmla="*/ 2232 w 3110"/>
                <a:gd name="T45" fmla="*/ 3179 h 3180"/>
                <a:gd name="T46" fmla="*/ 2371 w 3110"/>
                <a:gd name="T47" fmla="*/ 3161 h 3180"/>
                <a:gd name="T48" fmla="*/ 2503 w 3110"/>
                <a:gd name="T49" fmla="*/ 3123 h 3180"/>
                <a:gd name="T50" fmla="*/ 2625 w 3110"/>
                <a:gd name="T51" fmla="*/ 3066 h 3180"/>
                <a:gd name="T52" fmla="*/ 2738 w 3110"/>
                <a:gd name="T53" fmla="*/ 2992 h 3180"/>
                <a:gd name="T54" fmla="*/ 2839 w 3110"/>
                <a:gd name="T55" fmla="*/ 2903 h 3180"/>
                <a:gd name="T56" fmla="*/ 2926 w 3110"/>
                <a:gd name="T57" fmla="*/ 2800 h 3180"/>
                <a:gd name="T58" fmla="*/ 2999 w 3110"/>
                <a:gd name="T59" fmla="*/ 2684 h 3180"/>
                <a:gd name="T60" fmla="*/ 3055 w 3110"/>
                <a:gd name="T61" fmla="*/ 2560 h 3180"/>
                <a:gd name="T62" fmla="*/ 3092 w 3110"/>
                <a:gd name="T63" fmla="*/ 2424 h 3180"/>
                <a:gd name="T64" fmla="*/ 3109 w 3110"/>
                <a:gd name="T65" fmla="*/ 2282 h 3180"/>
                <a:gd name="T66" fmla="*/ 3109 w 3110"/>
                <a:gd name="T67" fmla="*/ 898 h 3180"/>
                <a:gd name="T68" fmla="*/ 3092 w 3110"/>
                <a:gd name="T69" fmla="*/ 755 h 3180"/>
                <a:gd name="T70" fmla="*/ 3055 w 3110"/>
                <a:gd name="T71" fmla="*/ 620 h 3180"/>
                <a:gd name="T72" fmla="*/ 2999 w 3110"/>
                <a:gd name="T73" fmla="*/ 495 h 3180"/>
                <a:gd name="T74" fmla="*/ 2926 w 3110"/>
                <a:gd name="T75" fmla="*/ 380 h 3180"/>
                <a:gd name="T76" fmla="*/ 2839 w 3110"/>
                <a:gd name="T77" fmla="*/ 277 h 3180"/>
                <a:gd name="T78" fmla="*/ 2738 w 3110"/>
                <a:gd name="T79" fmla="*/ 188 h 3180"/>
                <a:gd name="T80" fmla="*/ 2625 w 3110"/>
                <a:gd name="T81" fmla="*/ 114 h 3180"/>
                <a:gd name="T82" fmla="*/ 2503 w 3110"/>
                <a:gd name="T83" fmla="*/ 57 h 3180"/>
                <a:gd name="T84" fmla="*/ 2371 w 3110"/>
                <a:gd name="T85" fmla="*/ 19 h 3180"/>
                <a:gd name="T86" fmla="*/ 2232 w 3110"/>
                <a:gd name="T87" fmla="*/ 1 h 3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10" h="3180">
                  <a:moveTo>
                    <a:pt x="2185" y="0"/>
                  </a:moveTo>
                  <a:lnTo>
                    <a:pt x="926" y="0"/>
                  </a:lnTo>
                  <a:lnTo>
                    <a:pt x="878" y="1"/>
                  </a:lnTo>
                  <a:lnTo>
                    <a:pt x="831" y="5"/>
                  </a:lnTo>
                  <a:lnTo>
                    <a:pt x="785" y="10"/>
                  </a:lnTo>
                  <a:lnTo>
                    <a:pt x="740" y="19"/>
                  </a:lnTo>
                  <a:lnTo>
                    <a:pt x="694" y="29"/>
                  </a:lnTo>
                  <a:lnTo>
                    <a:pt x="651" y="42"/>
                  </a:lnTo>
                  <a:lnTo>
                    <a:pt x="607" y="57"/>
                  </a:lnTo>
                  <a:lnTo>
                    <a:pt x="566" y="74"/>
                  </a:lnTo>
                  <a:lnTo>
                    <a:pt x="524" y="93"/>
                  </a:lnTo>
                  <a:lnTo>
                    <a:pt x="484" y="114"/>
                  </a:lnTo>
                  <a:lnTo>
                    <a:pt x="446" y="137"/>
                  </a:lnTo>
                  <a:lnTo>
                    <a:pt x="409" y="161"/>
                  </a:lnTo>
                  <a:lnTo>
                    <a:pt x="372" y="188"/>
                  </a:lnTo>
                  <a:lnTo>
                    <a:pt x="337" y="215"/>
                  </a:lnTo>
                  <a:lnTo>
                    <a:pt x="303" y="246"/>
                  </a:lnTo>
                  <a:lnTo>
                    <a:pt x="271" y="277"/>
                  </a:lnTo>
                  <a:lnTo>
                    <a:pt x="241" y="309"/>
                  </a:lnTo>
                  <a:lnTo>
                    <a:pt x="211" y="344"/>
                  </a:lnTo>
                  <a:lnTo>
                    <a:pt x="184" y="380"/>
                  </a:lnTo>
                  <a:lnTo>
                    <a:pt x="158" y="417"/>
                  </a:lnTo>
                  <a:lnTo>
                    <a:pt x="134" y="455"/>
                  </a:lnTo>
                  <a:lnTo>
                    <a:pt x="112" y="495"/>
                  </a:lnTo>
                  <a:lnTo>
                    <a:pt x="91" y="536"/>
                  </a:lnTo>
                  <a:lnTo>
                    <a:pt x="72" y="578"/>
                  </a:lnTo>
                  <a:lnTo>
                    <a:pt x="56" y="620"/>
                  </a:lnTo>
                  <a:lnTo>
                    <a:pt x="41" y="665"/>
                  </a:lnTo>
                  <a:lnTo>
                    <a:pt x="29" y="709"/>
                  </a:lnTo>
                  <a:lnTo>
                    <a:pt x="19" y="755"/>
                  </a:lnTo>
                  <a:lnTo>
                    <a:pt x="10" y="802"/>
                  </a:lnTo>
                  <a:lnTo>
                    <a:pt x="5" y="849"/>
                  </a:lnTo>
                  <a:lnTo>
                    <a:pt x="1" y="898"/>
                  </a:lnTo>
                  <a:lnTo>
                    <a:pt x="0" y="946"/>
                  </a:lnTo>
                  <a:lnTo>
                    <a:pt x="0" y="2234"/>
                  </a:lnTo>
                  <a:lnTo>
                    <a:pt x="1" y="2282"/>
                  </a:lnTo>
                  <a:lnTo>
                    <a:pt x="5" y="2331"/>
                  </a:lnTo>
                  <a:lnTo>
                    <a:pt x="10" y="2379"/>
                  </a:lnTo>
                  <a:lnTo>
                    <a:pt x="19" y="2424"/>
                  </a:lnTo>
                  <a:lnTo>
                    <a:pt x="29" y="2471"/>
                  </a:lnTo>
                  <a:lnTo>
                    <a:pt x="41" y="2515"/>
                  </a:lnTo>
                  <a:lnTo>
                    <a:pt x="56" y="2560"/>
                  </a:lnTo>
                  <a:lnTo>
                    <a:pt x="72" y="2602"/>
                  </a:lnTo>
                  <a:lnTo>
                    <a:pt x="91" y="2644"/>
                  </a:lnTo>
                  <a:lnTo>
                    <a:pt x="112" y="2684"/>
                  </a:lnTo>
                  <a:lnTo>
                    <a:pt x="134" y="2725"/>
                  </a:lnTo>
                  <a:lnTo>
                    <a:pt x="158" y="2763"/>
                  </a:lnTo>
                  <a:lnTo>
                    <a:pt x="184" y="2800"/>
                  </a:lnTo>
                  <a:lnTo>
                    <a:pt x="211" y="2836"/>
                  </a:lnTo>
                  <a:lnTo>
                    <a:pt x="241" y="2871"/>
                  </a:lnTo>
                  <a:lnTo>
                    <a:pt x="271" y="2903"/>
                  </a:lnTo>
                  <a:lnTo>
                    <a:pt x="303" y="2934"/>
                  </a:lnTo>
                  <a:lnTo>
                    <a:pt x="337" y="2965"/>
                  </a:lnTo>
                  <a:lnTo>
                    <a:pt x="372" y="2992"/>
                  </a:lnTo>
                  <a:lnTo>
                    <a:pt x="409" y="3019"/>
                  </a:lnTo>
                  <a:lnTo>
                    <a:pt x="446" y="3043"/>
                  </a:lnTo>
                  <a:lnTo>
                    <a:pt x="484" y="3066"/>
                  </a:lnTo>
                  <a:lnTo>
                    <a:pt x="524" y="3087"/>
                  </a:lnTo>
                  <a:lnTo>
                    <a:pt x="566" y="3106"/>
                  </a:lnTo>
                  <a:lnTo>
                    <a:pt x="607" y="3123"/>
                  </a:lnTo>
                  <a:lnTo>
                    <a:pt x="651" y="3138"/>
                  </a:lnTo>
                  <a:lnTo>
                    <a:pt x="694" y="3151"/>
                  </a:lnTo>
                  <a:lnTo>
                    <a:pt x="740" y="3161"/>
                  </a:lnTo>
                  <a:lnTo>
                    <a:pt x="785" y="3170"/>
                  </a:lnTo>
                  <a:lnTo>
                    <a:pt x="831" y="3175"/>
                  </a:lnTo>
                  <a:lnTo>
                    <a:pt x="878" y="3179"/>
                  </a:lnTo>
                  <a:lnTo>
                    <a:pt x="926" y="3180"/>
                  </a:lnTo>
                  <a:lnTo>
                    <a:pt x="2185" y="3180"/>
                  </a:lnTo>
                  <a:lnTo>
                    <a:pt x="2232" y="3179"/>
                  </a:lnTo>
                  <a:lnTo>
                    <a:pt x="2280" y="3175"/>
                  </a:lnTo>
                  <a:lnTo>
                    <a:pt x="2325" y="3170"/>
                  </a:lnTo>
                  <a:lnTo>
                    <a:pt x="2371" y="3161"/>
                  </a:lnTo>
                  <a:lnTo>
                    <a:pt x="2416" y="3151"/>
                  </a:lnTo>
                  <a:lnTo>
                    <a:pt x="2460" y="3138"/>
                  </a:lnTo>
                  <a:lnTo>
                    <a:pt x="2503" y="3123"/>
                  </a:lnTo>
                  <a:lnTo>
                    <a:pt x="2545" y="3106"/>
                  </a:lnTo>
                  <a:lnTo>
                    <a:pt x="2586" y="3087"/>
                  </a:lnTo>
                  <a:lnTo>
                    <a:pt x="2625" y="3066"/>
                  </a:lnTo>
                  <a:lnTo>
                    <a:pt x="2665" y="3043"/>
                  </a:lnTo>
                  <a:lnTo>
                    <a:pt x="2702" y="3019"/>
                  </a:lnTo>
                  <a:lnTo>
                    <a:pt x="2738" y="2992"/>
                  </a:lnTo>
                  <a:lnTo>
                    <a:pt x="2773" y="2965"/>
                  </a:lnTo>
                  <a:lnTo>
                    <a:pt x="2807" y="2934"/>
                  </a:lnTo>
                  <a:lnTo>
                    <a:pt x="2839" y="2903"/>
                  </a:lnTo>
                  <a:lnTo>
                    <a:pt x="2869" y="2871"/>
                  </a:lnTo>
                  <a:lnTo>
                    <a:pt x="2898" y="2836"/>
                  </a:lnTo>
                  <a:lnTo>
                    <a:pt x="2926" y="2800"/>
                  </a:lnTo>
                  <a:lnTo>
                    <a:pt x="2952" y="2763"/>
                  </a:lnTo>
                  <a:lnTo>
                    <a:pt x="2976" y="2725"/>
                  </a:lnTo>
                  <a:lnTo>
                    <a:pt x="2999" y="2684"/>
                  </a:lnTo>
                  <a:lnTo>
                    <a:pt x="3019" y="2644"/>
                  </a:lnTo>
                  <a:lnTo>
                    <a:pt x="3038" y="2602"/>
                  </a:lnTo>
                  <a:lnTo>
                    <a:pt x="3055" y="2560"/>
                  </a:lnTo>
                  <a:lnTo>
                    <a:pt x="3069" y="2515"/>
                  </a:lnTo>
                  <a:lnTo>
                    <a:pt x="3081" y="2471"/>
                  </a:lnTo>
                  <a:lnTo>
                    <a:pt x="3092" y="2424"/>
                  </a:lnTo>
                  <a:lnTo>
                    <a:pt x="3100" y="2379"/>
                  </a:lnTo>
                  <a:lnTo>
                    <a:pt x="3105" y="2331"/>
                  </a:lnTo>
                  <a:lnTo>
                    <a:pt x="3109" y="2282"/>
                  </a:lnTo>
                  <a:lnTo>
                    <a:pt x="3110" y="2234"/>
                  </a:lnTo>
                  <a:lnTo>
                    <a:pt x="3110" y="946"/>
                  </a:lnTo>
                  <a:lnTo>
                    <a:pt x="3109" y="898"/>
                  </a:lnTo>
                  <a:lnTo>
                    <a:pt x="3105" y="849"/>
                  </a:lnTo>
                  <a:lnTo>
                    <a:pt x="3100" y="802"/>
                  </a:lnTo>
                  <a:lnTo>
                    <a:pt x="3092" y="755"/>
                  </a:lnTo>
                  <a:lnTo>
                    <a:pt x="3081" y="709"/>
                  </a:lnTo>
                  <a:lnTo>
                    <a:pt x="3069" y="665"/>
                  </a:lnTo>
                  <a:lnTo>
                    <a:pt x="3055" y="620"/>
                  </a:lnTo>
                  <a:lnTo>
                    <a:pt x="3038" y="578"/>
                  </a:lnTo>
                  <a:lnTo>
                    <a:pt x="3019" y="536"/>
                  </a:lnTo>
                  <a:lnTo>
                    <a:pt x="2999" y="495"/>
                  </a:lnTo>
                  <a:lnTo>
                    <a:pt x="2976" y="455"/>
                  </a:lnTo>
                  <a:lnTo>
                    <a:pt x="2952" y="417"/>
                  </a:lnTo>
                  <a:lnTo>
                    <a:pt x="2926" y="380"/>
                  </a:lnTo>
                  <a:lnTo>
                    <a:pt x="2898" y="344"/>
                  </a:lnTo>
                  <a:lnTo>
                    <a:pt x="2869" y="309"/>
                  </a:lnTo>
                  <a:lnTo>
                    <a:pt x="2839" y="277"/>
                  </a:lnTo>
                  <a:lnTo>
                    <a:pt x="2807" y="246"/>
                  </a:lnTo>
                  <a:lnTo>
                    <a:pt x="2773" y="215"/>
                  </a:lnTo>
                  <a:lnTo>
                    <a:pt x="2738" y="188"/>
                  </a:lnTo>
                  <a:lnTo>
                    <a:pt x="2702" y="161"/>
                  </a:lnTo>
                  <a:lnTo>
                    <a:pt x="2665" y="137"/>
                  </a:lnTo>
                  <a:lnTo>
                    <a:pt x="2625" y="114"/>
                  </a:lnTo>
                  <a:lnTo>
                    <a:pt x="2586" y="93"/>
                  </a:lnTo>
                  <a:lnTo>
                    <a:pt x="2545" y="74"/>
                  </a:lnTo>
                  <a:lnTo>
                    <a:pt x="2503" y="57"/>
                  </a:lnTo>
                  <a:lnTo>
                    <a:pt x="2460" y="42"/>
                  </a:lnTo>
                  <a:lnTo>
                    <a:pt x="2416" y="29"/>
                  </a:lnTo>
                  <a:lnTo>
                    <a:pt x="2371" y="19"/>
                  </a:lnTo>
                  <a:lnTo>
                    <a:pt x="2325" y="10"/>
                  </a:lnTo>
                  <a:lnTo>
                    <a:pt x="2280" y="5"/>
                  </a:lnTo>
                  <a:lnTo>
                    <a:pt x="2232" y="1"/>
                  </a:lnTo>
                  <a:lnTo>
                    <a:pt x="2185" y="0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423" y="369"/>
              <a:ext cx="234" cy="203"/>
            </a:xfrm>
            <a:custGeom>
              <a:avLst/>
              <a:gdLst>
                <a:gd name="T0" fmla="*/ 1164 w 2336"/>
                <a:gd name="T1" fmla="*/ 1710 h 2029"/>
                <a:gd name="T2" fmla="*/ 1030 w 2336"/>
                <a:gd name="T3" fmla="*/ 1774 h 2029"/>
                <a:gd name="T4" fmla="*/ 874 w 2336"/>
                <a:gd name="T5" fmla="*/ 1769 h 2029"/>
                <a:gd name="T6" fmla="*/ 739 w 2336"/>
                <a:gd name="T7" fmla="*/ 1692 h 2029"/>
                <a:gd name="T8" fmla="*/ 634 w 2336"/>
                <a:gd name="T9" fmla="*/ 1541 h 2029"/>
                <a:gd name="T10" fmla="*/ 567 w 2336"/>
                <a:gd name="T11" fmla="*/ 1310 h 2029"/>
                <a:gd name="T12" fmla="*/ 544 w 2336"/>
                <a:gd name="T13" fmla="*/ 1008 h 2029"/>
                <a:gd name="T14" fmla="*/ 568 w 2336"/>
                <a:gd name="T15" fmla="*/ 727 h 2029"/>
                <a:gd name="T16" fmla="*/ 639 w 2336"/>
                <a:gd name="T17" fmla="*/ 503 h 2029"/>
                <a:gd name="T18" fmla="*/ 746 w 2336"/>
                <a:gd name="T19" fmla="*/ 352 h 2029"/>
                <a:gd name="T20" fmla="*/ 880 w 2336"/>
                <a:gd name="T21" fmla="*/ 277 h 2029"/>
                <a:gd name="T22" fmla="*/ 1034 w 2336"/>
                <a:gd name="T23" fmla="*/ 272 h 2029"/>
                <a:gd name="T24" fmla="*/ 1163 w 2336"/>
                <a:gd name="T25" fmla="*/ 326 h 2029"/>
                <a:gd name="T26" fmla="*/ 1272 w 2336"/>
                <a:gd name="T27" fmla="*/ 443 h 2029"/>
                <a:gd name="T28" fmla="*/ 1373 w 2336"/>
                <a:gd name="T29" fmla="*/ 645 h 2029"/>
                <a:gd name="T30" fmla="*/ 1453 w 2336"/>
                <a:gd name="T31" fmla="*/ 920 h 2029"/>
                <a:gd name="T32" fmla="*/ 1391 w 2336"/>
                <a:gd name="T33" fmla="*/ 1280 h 2029"/>
                <a:gd name="T34" fmla="*/ 1301 w 2336"/>
                <a:gd name="T35" fmla="*/ 1529 h 2029"/>
                <a:gd name="T36" fmla="*/ 2112 w 2336"/>
                <a:gd name="T37" fmla="*/ 1444 h 2029"/>
                <a:gd name="T38" fmla="*/ 2081 w 2336"/>
                <a:gd name="T39" fmla="*/ 1507 h 2029"/>
                <a:gd name="T40" fmla="*/ 2020 w 2336"/>
                <a:gd name="T41" fmla="*/ 1534 h 2029"/>
                <a:gd name="T42" fmla="*/ 1926 w 2336"/>
                <a:gd name="T43" fmla="*/ 1497 h 2029"/>
                <a:gd name="T44" fmla="*/ 1843 w 2336"/>
                <a:gd name="T45" fmla="*/ 1369 h 2029"/>
                <a:gd name="T46" fmla="*/ 1942 w 2336"/>
                <a:gd name="T47" fmla="*/ 881 h 2029"/>
                <a:gd name="T48" fmla="*/ 2133 w 2336"/>
                <a:gd name="T49" fmla="*/ 193 h 2029"/>
                <a:gd name="T50" fmla="*/ 1658 w 2336"/>
                <a:gd name="T51" fmla="*/ 76 h 2029"/>
                <a:gd name="T52" fmla="*/ 1572 w 2336"/>
                <a:gd name="T53" fmla="*/ 464 h 2029"/>
                <a:gd name="T54" fmla="*/ 1439 w 2336"/>
                <a:gd name="T55" fmla="*/ 247 h 2029"/>
                <a:gd name="T56" fmla="*/ 1306 w 2336"/>
                <a:gd name="T57" fmla="*/ 124 h 2029"/>
                <a:gd name="T58" fmla="*/ 1108 w 2336"/>
                <a:gd name="T59" fmla="*/ 26 h 2029"/>
                <a:gd name="T60" fmla="*/ 886 w 2336"/>
                <a:gd name="T61" fmla="*/ 0 h 2029"/>
                <a:gd name="T62" fmla="*/ 724 w 2336"/>
                <a:gd name="T63" fmla="*/ 18 h 2029"/>
                <a:gd name="T64" fmla="*/ 574 w 2336"/>
                <a:gd name="T65" fmla="*/ 64 h 2029"/>
                <a:gd name="T66" fmla="*/ 436 w 2336"/>
                <a:gd name="T67" fmla="*/ 137 h 2029"/>
                <a:gd name="T68" fmla="*/ 311 w 2336"/>
                <a:gd name="T69" fmla="*/ 238 h 2029"/>
                <a:gd name="T70" fmla="*/ 202 w 2336"/>
                <a:gd name="T71" fmla="*/ 364 h 2029"/>
                <a:gd name="T72" fmla="*/ 114 w 2336"/>
                <a:gd name="T73" fmla="*/ 505 h 2029"/>
                <a:gd name="T74" fmla="*/ 51 w 2336"/>
                <a:gd name="T75" fmla="*/ 660 h 2029"/>
                <a:gd name="T76" fmla="*/ 12 w 2336"/>
                <a:gd name="T77" fmla="*/ 825 h 2029"/>
                <a:gd name="T78" fmla="*/ 0 w 2336"/>
                <a:gd name="T79" fmla="*/ 999 h 2029"/>
                <a:gd name="T80" fmla="*/ 12 w 2336"/>
                <a:gd name="T81" fmla="*/ 1191 h 2029"/>
                <a:gd name="T82" fmla="*/ 49 w 2336"/>
                <a:gd name="T83" fmla="*/ 1367 h 2029"/>
                <a:gd name="T84" fmla="*/ 111 w 2336"/>
                <a:gd name="T85" fmla="*/ 1525 h 2029"/>
                <a:gd name="T86" fmla="*/ 195 w 2336"/>
                <a:gd name="T87" fmla="*/ 1668 h 2029"/>
                <a:gd name="T88" fmla="*/ 306 w 2336"/>
                <a:gd name="T89" fmla="*/ 1794 h 2029"/>
                <a:gd name="T90" fmla="*/ 432 w 2336"/>
                <a:gd name="T91" fmla="*/ 1895 h 2029"/>
                <a:gd name="T92" fmla="*/ 572 w 2336"/>
                <a:gd name="T93" fmla="*/ 1967 h 2029"/>
                <a:gd name="T94" fmla="*/ 725 w 2336"/>
                <a:gd name="T95" fmla="*/ 2012 h 2029"/>
                <a:gd name="T96" fmla="*/ 896 w 2336"/>
                <a:gd name="T97" fmla="*/ 2029 h 2029"/>
                <a:gd name="T98" fmla="*/ 1100 w 2336"/>
                <a:gd name="T99" fmla="*/ 2009 h 2029"/>
                <a:gd name="T100" fmla="*/ 1298 w 2336"/>
                <a:gd name="T101" fmla="*/ 1933 h 2029"/>
                <a:gd name="T102" fmla="*/ 1448 w 2336"/>
                <a:gd name="T103" fmla="*/ 1832 h 2029"/>
                <a:gd name="T104" fmla="*/ 1606 w 2336"/>
                <a:gd name="T105" fmla="*/ 1664 h 2029"/>
                <a:gd name="T106" fmla="*/ 1715 w 2336"/>
                <a:gd name="T107" fmla="*/ 1819 h 2029"/>
                <a:gd name="T108" fmla="*/ 1813 w 2336"/>
                <a:gd name="T109" fmla="*/ 1940 h 2029"/>
                <a:gd name="T110" fmla="*/ 1934 w 2336"/>
                <a:gd name="T111" fmla="*/ 2000 h 2029"/>
                <a:gd name="T112" fmla="*/ 2072 w 2336"/>
                <a:gd name="T113" fmla="*/ 2003 h 2029"/>
                <a:gd name="T114" fmla="*/ 2196 w 2336"/>
                <a:gd name="T115" fmla="*/ 1947 h 2029"/>
                <a:gd name="T116" fmla="*/ 2280 w 2336"/>
                <a:gd name="T117" fmla="*/ 1845 h 2029"/>
                <a:gd name="T118" fmla="*/ 2321 w 2336"/>
                <a:gd name="T119" fmla="*/ 1717 h 2029"/>
                <a:gd name="T120" fmla="*/ 2336 w 2336"/>
                <a:gd name="T121" fmla="*/ 1409 h 2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6" h="2029">
                  <a:moveTo>
                    <a:pt x="1260" y="1602"/>
                  </a:moveTo>
                  <a:lnTo>
                    <a:pt x="1245" y="1624"/>
                  </a:lnTo>
                  <a:lnTo>
                    <a:pt x="1230" y="1644"/>
                  </a:lnTo>
                  <a:lnTo>
                    <a:pt x="1214" y="1663"/>
                  </a:lnTo>
                  <a:lnTo>
                    <a:pt x="1198" y="1680"/>
                  </a:lnTo>
                  <a:lnTo>
                    <a:pt x="1181" y="1696"/>
                  </a:lnTo>
                  <a:lnTo>
                    <a:pt x="1164" y="1710"/>
                  </a:lnTo>
                  <a:lnTo>
                    <a:pt x="1146" y="1723"/>
                  </a:lnTo>
                  <a:lnTo>
                    <a:pt x="1127" y="1735"/>
                  </a:lnTo>
                  <a:lnTo>
                    <a:pt x="1109" y="1745"/>
                  </a:lnTo>
                  <a:lnTo>
                    <a:pt x="1090" y="1755"/>
                  </a:lnTo>
                  <a:lnTo>
                    <a:pt x="1071" y="1762"/>
                  </a:lnTo>
                  <a:lnTo>
                    <a:pt x="1051" y="1769"/>
                  </a:lnTo>
                  <a:lnTo>
                    <a:pt x="1030" y="1774"/>
                  </a:lnTo>
                  <a:lnTo>
                    <a:pt x="1010" y="1777"/>
                  </a:lnTo>
                  <a:lnTo>
                    <a:pt x="989" y="1779"/>
                  </a:lnTo>
                  <a:lnTo>
                    <a:pt x="968" y="1780"/>
                  </a:lnTo>
                  <a:lnTo>
                    <a:pt x="943" y="1779"/>
                  </a:lnTo>
                  <a:lnTo>
                    <a:pt x="920" y="1777"/>
                  </a:lnTo>
                  <a:lnTo>
                    <a:pt x="897" y="1774"/>
                  </a:lnTo>
                  <a:lnTo>
                    <a:pt x="874" y="1769"/>
                  </a:lnTo>
                  <a:lnTo>
                    <a:pt x="852" y="1762"/>
                  </a:lnTo>
                  <a:lnTo>
                    <a:pt x="832" y="1754"/>
                  </a:lnTo>
                  <a:lnTo>
                    <a:pt x="812" y="1744"/>
                  </a:lnTo>
                  <a:lnTo>
                    <a:pt x="792" y="1734"/>
                  </a:lnTo>
                  <a:lnTo>
                    <a:pt x="774" y="1722"/>
                  </a:lnTo>
                  <a:lnTo>
                    <a:pt x="756" y="1708"/>
                  </a:lnTo>
                  <a:lnTo>
                    <a:pt x="739" y="1692"/>
                  </a:lnTo>
                  <a:lnTo>
                    <a:pt x="722" y="1675"/>
                  </a:lnTo>
                  <a:lnTo>
                    <a:pt x="705" y="1657"/>
                  </a:lnTo>
                  <a:lnTo>
                    <a:pt x="690" y="1637"/>
                  </a:lnTo>
                  <a:lnTo>
                    <a:pt x="675" y="1616"/>
                  </a:lnTo>
                  <a:lnTo>
                    <a:pt x="661" y="1594"/>
                  </a:lnTo>
                  <a:lnTo>
                    <a:pt x="646" y="1569"/>
                  </a:lnTo>
                  <a:lnTo>
                    <a:pt x="634" y="1541"/>
                  </a:lnTo>
                  <a:lnTo>
                    <a:pt x="622" y="1513"/>
                  </a:lnTo>
                  <a:lnTo>
                    <a:pt x="610" y="1483"/>
                  </a:lnTo>
                  <a:lnTo>
                    <a:pt x="600" y="1451"/>
                  </a:lnTo>
                  <a:lnTo>
                    <a:pt x="590" y="1418"/>
                  </a:lnTo>
                  <a:lnTo>
                    <a:pt x="581" y="1383"/>
                  </a:lnTo>
                  <a:lnTo>
                    <a:pt x="574" y="1348"/>
                  </a:lnTo>
                  <a:lnTo>
                    <a:pt x="567" y="1310"/>
                  </a:lnTo>
                  <a:lnTo>
                    <a:pt x="561" y="1271"/>
                  </a:lnTo>
                  <a:lnTo>
                    <a:pt x="555" y="1231"/>
                  </a:lnTo>
                  <a:lnTo>
                    <a:pt x="551" y="1189"/>
                  </a:lnTo>
                  <a:lnTo>
                    <a:pt x="548" y="1147"/>
                  </a:lnTo>
                  <a:lnTo>
                    <a:pt x="546" y="1101"/>
                  </a:lnTo>
                  <a:lnTo>
                    <a:pt x="545" y="1056"/>
                  </a:lnTo>
                  <a:lnTo>
                    <a:pt x="544" y="1008"/>
                  </a:lnTo>
                  <a:lnTo>
                    <a:pt x="545" y="964"/>
                  </a:lnTo>
                  <a:lnTo>
                    <a:pt x="546" y="921"/>
                  </a:lnTo>
                  <a:lnTo>
                    <a:pt x="548" y="880"/>
                  </a:lnTo>
                  <a:lnTo>
                    <a:pt x="552" y="840"/>
                  </a:lnTo>
                  <a:lnTo>
                    <a:pt x="556" y="801"/>
                  </a:lnTo>
                  <a:lnTo>
                    <a:pt x="562" y="763"/>
                  </a:lnTo>
                  <a:lnTo>
                    <a:pt x="568" y="727"/>
                  </a:lnTo>
                  <a:lnTo>
                    <a:pt x="575" y="691"/>
                  </a:lnTo>
                  <a:lnTo>
                    <a:pt x="583" y="657"/>
                  </a:lnTo>
                  <a:lnTo>
                    <a:pt x="593" y="623"/>
                  </a:lnTo>
                  <a:lnTo>
                    <a:pt x="603" y="591"/>
                  </a:lnTo>
                  <a:lnTo>
                    <a:pt x="614" y="560"/>
                  </a:lnTo>
                  <a:lnTo>
                    <a:pt x="626" y="531"/>
                  </a:lnTo>
                  <a:lnTo>
                    <a:pt x="639" y="503"/>
                  </a:lnTo>
                  <a:lnTo>
                    <a:pt x="653" y="476"/>
                  </a:lnTo>
                  <a:lnTo>
                    <a:pt x="668" y="450"/>
                  </a:lnTo>
                  <a:lnTo>
                    <a:pt x="683" y="427"/>
                  </a:lnTo>
                  <a:lnTo>
                    <a:pt x="698" y="406"/>
                  </a:lnTo>
                  <a:lnTo>
                    <a:pt x="714" y="387"/>
                  </a:lnTo>
                  <a:lnTo>
                    <a:pt x="729" y="368"/>
                  </a:lnTo>
                  <a:lnTo>
                    <a:pt x="746" y="352"/>
                  </a:lnTo>
                  <a:lnTo>
                    <a:pt x="763" y="336"/>
                  </a:lnTo>
                  <a:lnTo>
                    <a:pt x="781" y="324"/>
                  </a:lnTo>
                  <a:lnTo>
                    <a:pt x="800" y="311"/>
                  </a:lnTo>
                  <a:lnTo>
                    <a:pt x="819" y="300"/>
                  </a:lnTo>
                  <a:lnTo>
                    <a:pt x="839" y="291"/>
                  </a:lnTo>
                  <a:lnTo>
                    <a:pt x="859" y="283"/>
                  </a:lnTo>
                  <a:lnTo>
                    <a:pt x="880" y="277"/>
                  </a:lnTo>
                  <a:lnTo>
                    <a:pt x="902" y="272"/>
                  </a:lnTo>
                  <a:lnTo>
                    <a:pt x="925" y="269"/>
                  </a:lnTo>
                  <a:lnTo>
                    <a:pt x="947" y="266"/>
                  </a:lnTo>
                  <a:lnTo>
                    <a:pt x="971" y="266"/>
                  </a:lnTo>
                  <a:lnTo>
                    <a:pt x="993" y="266"/>
                  </a:lnTo>
                  <a:lnTo>
                    <a:pt x="1014" y="269"/>
                  </a:lnTo>
                  <a:lnTo>
                    <a:pt x="1034" y="272"/>
                  </a:lnTo>
                  <a:lnTo>
                    <a:pt x="1054" y="275"/>
                  </a:lnTo>
                  <a:lnTo>
                    <a:pt x="1073" y="280"/>
                  </a:lnTo>
                  <a:lnTo>
                    <a:pt x="1092" y="288"/>
                  </a:lnTo>
                  <a:lnTo>
                    <a:pt x="1110" y="295"/>
                  </a:lnTo>
                  <a:lnTo>
                    <a:pt x="1127" y="303"/>
                  </a:lnTo>
                  <a:lnTo>
                    <a:pt x="1145" y="314"/>
                  </a:lnTo>
                  <a:lnTo>
                    <a:pt x="1163" y="326"/>
                  </a:lnTo>
                  <a:lnTo>
                    <a:pt x="1179" y="338"/>
                  </a:lnTo>
                  <a:lnTo>
                    <a:pt x="1195" y="352"/>
                  </a:lnTo>
                  <a:lnTo>
                    <a:pt x="1211" y="368"/>
                  </a:lnTo>
                  <a:lnTo>
                    <a:pt x="1227" y="384"/>
                  </a:lnTo>
                  <a:lnTo>
                    <a:pt x="1241" y="402"/>
                  </a:lnTo>
                  <a:lnTo>
                    <a:pt x="1257" y="421"/>
                  </a:lnTo>
                  <a:lnTo>
                    <a:pt x="1272" y="443"/>
                  </a:lnTo>
                  <a:lnTo>
                    <a:pt x="1288" y="467"/>
                  </a:lnTo>
                  <a:lnTo>
                    <a:pt x="1302" y="493"/>
                  </a:lnTo>
                  <a:lnTo>
                    <a:pt x="1317" y="520"/>
                  </a:lnTo>
                  <a:lnTo>
                    <a:pt x="1331" y="549"/>
                  </a:lnTo>
                  <a:lnTo>
                    <a:pt x="1346" y="580"/>
                  </a:lnTo>
                  <a:lnTo>
                    <a:pt x="1359" y="611"/>
                  </a:lnTo>
                  <a:lnTo>
                    <a:pt x="1373" y="645"/>
                  </a:lnTo>
                  <a:lnTo>
                    <a:pt x="1385" y="680"/>
                  </a:lnTo>
                  <a:lnTo>
                    <a:pt x="1397" y="717"/>
                  </a:lnTo>
                  <a:lnTo>
                    <a:pt x="1410" y="754"/>
                  </a:lnTo>
                  <a:lnTo>
                    <a:pt x="1421" y="794"/>
                  </a:lnTo>
                  <a:lnTo>
                    <a:pt x="1433" y="834"/>
                  </a:lnTo>
                  <a:lnTo>
                    <a:pt x="1443" y="877"/>
                  </a:lnTo>
                  <a:lnTo>
                    <a:pt x="1453" y="920"/>
                  </a:lnTo>
                  <a:lnTo>
                    <a:pt x="1463" y="965"/>
                  </a:lnTo>
                  <a:lnTo>
                    <a:pt x="1451" y="1025"/>
                  </a:lnTo>
                  <a:lnTo>
                    <a:pt x="1439" y="1081"/>
                  </a:lnTo>
                  <a:lnTo>
                    <a:pt x="1427" y="1135"/>
                  </a:lnTo>
                  <a:lnTo>
                    <a:pt x="1415" y="1187"/>
                  </a:lnTo>
                  <a:lnTo>
                    <a:pt x="1403" y="1234"/>
                  </a:lnTo>
                  <a:lnTo>
                    <a:pt x="1391" y="1280"/>
                  </a:lnTo>
                  <a:lnTo>
                    <a:pt x="1379" y="1323"/>
                  </a:lnTo>
                  <a:lnTo>
                    <a:pt x="1366" y="1363"/>
                  </a:lnTo>
                  <a:lnTo>
                    <a:pt x="1354" y="1401"/>
                  </a:lnTo>
                  <a:lnTo>
                    <a:pt x="1341" y="1437"/>
                  </a:lnTo>
                  <a:lnTo>
                    <a:pt x="1328" y="1470"/>
                  </a:lnTo>
                  <a:lnTo>
                    <a:pt x="1315" y="1501"/>
                  </a:lnTo>
                  <a:lnTo>
                    <a:pt x="1301" y="1529"/>
                  </a:lnTo>
                  <a:lnTo>
                    <a:pt x="1288" y="1556"/>
                  </a:lnTo>
                  <a:lnTo>
                    <a:pt x="1274" y="1580"/>
                  </a:lnTo>
                  <a:lnTo>
                    <a:pt x="1260" y="1602"/>
                  </a:lnTo>
                  <a:close/>
                  <a:moveTo>
                    <a:pt x="2116" y="1409"/>
                  </a:moveTo>
                  <a:lnTo>
                    <a:pt x="2115" y="1423"/>
                  </a:lnTo>
                  <a:lnTo>
                    <a:pt x="2114" y="1433"/>
                  </a:lnTo>
                  <a:lnTo>
                    <a:pt x="2112" y="1444"/>
                  </a:lnTo>
                  <a:lnTo>
                    <a:pt x="2109" y="1454"/>
                  </a:lnTo>
                  <a:lnTo>
                    <a:pt x="2106" y="1464"/>
                  </a:lnTo>
                  <a:lnTo>
                    <a:pt x="2103" y="1473"/>
                  </a:lnTo>
                  <a:lnTo>
                    <a:pt x="2098" y="1483"/>
                  </a:lnTo>
                  <a:lnTo>
                    <a:pt x="2093" y="1491"/>
                  </a:lnTo>
                  <a:lnTo>
                    <a:pt x="2087" y="1500"/>
                  </a:lnTo>
                  <a:lnTo>
                    <a:pt x="2081" y="1507"/>
                  </a:lnTo>
                  <a:lnTo>
                    <a:pt x="2074" y="1514"/>
                  </a:lnTo>
                  <a:lnTo>
                    <a:pt x="2067" y="1520"/>
                  </a:lnTo>
                  <a:lnTo>
                    <a:pt x="2058" y="1524"/>
                  </a:lnTo>
                  <a:lnTo>
                    <a:pt x="2050" y="1528"/>
                  </a:lnTo>
                  <a:lnTo>
                    <a:pt x="2041" y="1532"/>
                  </a:lnTo>
                  <a:lnTo>
                    <a:pt x="2030" y="1534"/>
                  </a:lnTo>
                  <a:lnTo>
                    <a:pt x="2020" y="1534"/>
                  </a:lnTo>
                  <a:lnTo>
                    <a:pt x="2005" y="1534"/>
                  </a:lnTo>
                  <a:lnTo>
                    <a:pt x="1990" y="1532"/>
                  </a:lnTo>
                  <a:lnTo>
                    <a:pt x="1976" y="1527"/>
                  </a:lnTo>
                  <a:lnTo>
                    <a:pt x="1962" y="1522"/>
                  </a:lnTo>
                  <a:lnTo>
                    <a:pt x="1950" y="1515"/>
                  </a:lnTo>
                  <a:lnTo>
                    <a:pt x="1937" y="1506"/>
                  </a:lnTo>
                  <a:lnTo>
                    <a:pt x="1926" y="1497"/>
                  </a:lnTo>
                  <a:lnTo>
                    <a:pt x="1915" y="1485"/>
                  </a:lnTo>
                  <a:lnTo>
                    <a:pt x="1902" y="1469"/>
                  </a:lnTo>
                  <a:lnTo>
                    <a:pt x="1890" y="1452"/>
                  </a:lnTo>
                  <a:lnTo>
                    <a:pt x="1878" y="1434"/>
                  </a:lnTo>
                  <a:lnTo>
                    <a:pt x="1866" y="1415"/>
                  </a:lnTo>
                  <a:lnTo>
                    <a:pt x="1855" y="1393"/>
                  </a:lnTo>
                  <a:lnTo>
                    <a:pt x="1843" y="1369"/>
                  </a:lnTo>
                  <a:lnTo>
                    <a:pt x="1832" y="1341"/>
                  </a:lnTo>
                  <a:lnTo>
                    <a:pt x="1820" y="1310"/>
                  </a:lnTo>
                  <a:lnTo>
                    <a:pt x="1838" y="1246"/>
                  </a:lnTo>
                  <a:lnTo>
                    <a:pt x="1861" y="1169"/>
                  </a:lnTo>
                  <a:lnTo>
                    <a:pt x="1886" y="1080"/>
                  </a:lnTo>
                  <a:lnTo>
                    <a:pt x="1913" y="984"/>
                  </a:lnTo>
                  <a:lnTo>
                    <a:pt x="1942" y="881"/>
                  </a:lnTo>
                  <a:lnTo>
                    <a:pt x="1972" y="774"/>
                  </a:lnTo>
                  <a:lnTo>
                    <a:pt x="2002" y="667"/>
                  </a:lnTo>
                  <a:lnTo>
                    <a:pt x="2030" y="560"/>
                  </a:lnTo>
                  <a:lnTo>
                    <a:pt x="2059" y="458"/>
                  </a:lnTo>
                  <a:lnTo>
                    <a:pt x="2086" y="361"/>
                  </a:lnTo>
                  <a:lnTo>
                    <a:pt x="2111" y="272"/>
                  </a:lnTo>
                  <a:lnTo>
                    <a:pt x="2133" y="193"/>
                  </a:lnTo>
                  <a:lnTo>
                    <a:pt x="2150" y="129"/>
                  </a:lnTo>
                  <a:lnTo>
                    <a:pt x="2165" y="80"/>
                  </a:lnTo>
                  <a:lnTo>
                    <a:pt x="2173" y="48"/>
                  </a:lnTo>
                  <a:lnTo>
                    <a:pt x="2176" y="38"/>
                  </a:lnTo>
                  <a:lnTo>
                    <a:pt x="1665" y="38"/>
                  </a:lnTo>
                  <a:lnTo>
                    <a:pt x="1663" y="47"/>
                  </a:lnTo>
                  <a:lnTo>
                    <a:pt x="1658" y="76"/>
                  </a:lnTo>
                  <a:lnTo>
                    <a:pt x="1649" y="120"/>
                  </a:lnTo>
                  <a:lnTo>
                    <a:pt x="1636" y="178"/>
                  </a:lnTo>
                  <a:lnTo>
                    <a:pt x="1623" y="244"/>
                  </a:lnTo>
                  <a:lnTo>
                    <a:pt x="1607" y="317"/>
                  </a:lnTo>
                  <a:lnTo>
                    <a:pt x="1592" y="394"/>
                  </a:lnTo>
                  <a:lnTo>
                    <a:pt x="1576" y="472"/>
                  </a:lnTo>
                  <a:lnTo>
                    <a:pt x="1572" y="464"/>
                  </a:lnTo>
                  <a:lnTo>
                    <a:pt x="1569" y="457"/>
                  </a:lnTo>
                  <a:lnTo>
                    <a:pt x="1553" y="422"/>
                  </a:lnTo>
                  <a:lnTo>
                    <a:pt x="1533" y="386"/>
                  </a:lnTo>
                  <a:lnTo>
                    <a:pt x="1511" y="350"/>
                  </a:lnTo>
                  <a:lnTo>
                    <a:pt x="1488" y="315"/>
                  </a:lnTo>
                  <a:lnTo>
                    <a:pt x="1465" y="280"/>
                  </a:lnTo>
                  <a:lnTo>
                    <a:pt x="1439" y="247"/>
                  </a:lnTo>
                  <a:lnTo>
                    <a:pt x="1425" y="231"/>
                  </a:lnTo>
                  <a:lnTo>
                    <a:pt x="1411" y="217"/>
                  </a:lnTo>
                  <a:lnTo>
                    <a:pt x="1397" y="202"/>
                  </a:lnTo>
                  <a:lnTo>
                    <a:pt x="1383" y="188"/>
                  </a:lnTo>
                  <a:lnTo>
                    <a:pt x="1358" y="165"/>
                  </a:lnTo>
                  <a:lnTo>
                    <a:pt x="1333" y="144"/>
                  </a:lnTo>
                  <a:lnTo>
                    <a:pt x="1306" y="124"/>
                  </a:lnTo>
                  <a:lnTo>
                    <a:pt x="1281" y="106"/>
                  </a:lnTo>
                  <a:lnTo>
                    <a:pt x="1253" y="89"/>
                  </a:lnTo>
                  <a:lnTo>
                    <a:pt x="1225" y="73"/>
                  </a:lnTo>
                  <a:lnTo>
                    <a:pt x="1197" y="59"/>
                  </a:lnTo>
                  <a:lnTo>
                    <a:pt x="1168" y="46"/>
                  </a:lnTo>
                  <a:lnTo>
                    <a:pt x="1138" y="36"/>
                  </a:lnTo>
                  <a:lnTo>
                    <a:pt x="1108" y="26"/>
                  </a:lnTo>
                  <a:lnTo>
                    <a:pt x="1077" y="18"/>
                  </a:lnTo>
                  <a:lnTo>
                    <a:pt x="1045" y="11"/>
                  </a:lnTo>
                  <a:lnTo>
                    <a:pt x="1012" y="6"/>
                  </a:lnTo>
                  <a:lnTo>
                    <a:pt x="979" y="3"/>
                  </a:lnTo>
                  <a:lnTo>
                    <a:pt x="945" y="1"/>
                  </a:lnTo>
                  <a:lnTo>
                    <a:pt x="910" y="0"/>
                  </a:lnTo>
                  <a:lnTo>
                    <a:pt x="886" y="0"/>
                  </a:lnTo>
                  <a:lnTo>
                    <a:pt x="863" y="1"/>
                  </a:lnTo>
                  <a:lnTo>
                    <a:pt x="839" y="3"/>
                  </a:lnTo>
                  <a:lnTo>
                    <a:pt x="815" y="5"/>
                  </a:lnTo>
                  <a:lnTo>
                    <a:pt x="792" y="7"/>
                  </a:lnTo>
                  <a:lnTo>
                    <a:pt x="770" y="10"/>
                  </a:lnTo>
                  <a:lnTo>
                    <a:pt x="747" y="14"/>
                  </a:lnTo>
                  <a:lnTo>
                    <a:pt x="724" y="18"/>
                  </a:lnTo>
                  <a:lnTo>
                    <a:pt x="702" y="23"/>
                  </a:lnTo>
                  <a:lnTo>
                    <a:pt x="681" y="28"/>
                  </a:lnTo>
                  <a:lnTo>
                    <a:pt x="659" y="35"/>
                  </a:lnTo>
                  <a:lnTo>
                    <a:pt x="637" y="41"/>
                  </a:lnTo>
                  <a:lnTo>
                    <a:pt x="616" y="48"/>
                  </a:lnTo>
                  <a:lnTo>
                    <a:pt x="595" y="56"/>
                  </a:lnTo>
                  <a:lnTo>
                    <a:pt x="574" y="64"/>
                  </a:lnTo>
                  <a:lnTo>
                    <a:pt x="554" y="73"/>
                  </a:lnTo>
                  <a:lnTo>
                    <a:pt x="534" y="82"/>
                  </a:lnTo>
                  <a:lnTo>
                    <a:pt x="514" y="92"/>
                  </a:lnTo>
                  <a:lnTo>
                    <a:pt x="494" y="102"/>
                  </a:lnTo>
                  <a:lnTo>
                    <a:pt x="475" y="114"/>
                  </a:lnTo>
                  <a:lnTo>
                    <a:pt x="456" y="126"/>
                  </a:lnTo>
                  <a:lnTo>
                    <a:pt x="436" y="137"/>
                  </a:lnTo>
                  <a:lnTo>
                    <a:pt x="418" y="150"/>
                  </a:lnTo>
                  <a:lnTo>
                    <a:pt x="399" y="164"/>
                  </a:lnTo>
                  <a:lnTo>
                    <a:pt x="382" y="178"/>
                  </a:lnTo>
                  <a:lnTo>
                    <a:pt x="364" y="191"/>
                  </a:lnTo>
                  <a:lnTo>
                    <a:pt x="347" y="207"/>
                  </a:lnTo>
                  <a:lnTo>
                    <a:pt x="329" y="222"/>
                  </a:lnTo>
                  <a:lnTo>
                    <a:pt x="311" y="238"/>
                  </a:lnTo>
                  <a:lnTo>
                    <a:pt x="295" y="255"/>
                  </a:lnTo>
                  <a:lnTo>
                    <a:pt x="278" y="272"/>
                  </a:lnTo>
                  <a:lnTo>
                    <a:pt x="262" y="290"/>
                  </a:lnTo>
                  <a:lnTo>
                    <a:pt x="246" y="308"/>
                  </a:lnTo>
                  <a:lnTo>
                    <a:pt x="231" y="327"/>
                  </a:lnTo>
                  <a:lnTo>
                    <a:pt x="216" y="345"/>
                  </a:lnTo>
                  <a:lnTo>
                    <a:pt x="202" y="364"/>
                  </a:lnTo>
                  <a:lnTo>
                    <a:pt x="187" y="384"/>
                  </a:lnTo>
                  <a:lnTo>
                    <a:pt x="174" y="403"/>
                  </a:lnTo>
                  <a:lnTo>
                    <a:pt x="161" y="423"/>
                  </a:lnTo>
                  <a:lnTo>
                    <a:pt x="149" y="443"/>
                  </a:lnTo>
                  <a:lnTo>
                    <a:pt x="137" y="463"/>
                  </a:lnTo>
                  <a:lnTo>
                    <a:pt x="125" y="484"/>
                  </a:lnTo>
                  <a:lnTo>
                    <a:pt x="114" y="505"/>
                  </a:lnTo>
                  <a:lnTo>
                    <a:pt x="103" y="527"/>
                  </a:lnTo>
                  <a:lnTo>
                    <a:pt x="93" y="548"/>
                  </a:lnTo>
                  <a:lnTo>
                    <a:pt x="84" y="570"/>
                  </a:lnTo>
                  <a:lnTo>
                    <a:pt x="76" y="592"/>
                  </a:lnTo>
                  <a:lnTo>
                    <a:pt x="66" y="614"/>
                  </a:lnTo>
                  <a:lnTo>
                    <a:pt x="59" y="637"/>
                  </a:lnTo>
                  <a:lnTo>
                    <a:pt x="51" y="660"/>
                  </a:lnTo>
                  <a:lnTo>
                    <a:pt x="44" y="682"/>
                  </a:lnTo>
                  <a:lnTo>
                    <a:pt x="37" y="705"/>
                  </a:lnTo>
                  <a:lnTo>
                    <a:pt x="31" y="729"/>
                  </a:lnTo>
                  <a:lnTo>
                    <a:pt x="26" y="753"/>
                  </a:lnTo>
                  <a:lnTo>
                    <a:pt x="21" y="776"/>
                  </a:lnTo>
                  <a:lnTo>
                    <a:pt x="17" y="801"/>
                  </a:lnTo>
                  <a:lnTo>
                    <a:pt x="12" y="825"/>
                  </a:lnTo>
                  <a:lnTo>
                    <a:pt x="9" y="849"/>
                  </a:lnTo>
                  <a:lnTo>
                    <a:pt x="6" y="874"/>
                  </a:lnTo>
                  <a:lnTo>
                    <a:pt x="4" y="899"/>
                  </a:lnTo>
                  <a:lnTo>
                    <a:pt x="2" y="923"/>
                  </a:lnTo>
                  <a:lnTo>
                    <a:pt x="1" y="949"/>
                  </a:lnTo>
                  <a:lnTo>
                    <a:pt x="0" y="974"/>
                  </a:lnTo>
                  <a:lnTo>
                    <a:pt x="0" y="999"/>
                  </a:lnTo>
                  <a:lnTo>
                    <a:pt x="0" y="1028"/>
                  </a:lnTo>
                  <a:lnTo>
                    <a:pt x="1" y="1056"/>
                  </a:lnTo>
                  <a:lnTo>
                    <a:pt x="2" y="1083"/>
                  </a:lnTo>
                  <a:lnTo>
                    <a:pt x="4" y="1111"/>
                  </a:lnTo>
                  <a:lnTo>
                    <a:pt x="6" y="1138"/>
                  </a:lnTo>
                  <a:lnTo>
                    <a:pt x="9" y="1165"/>
                  </a:lnTo>
                  <a:lnTo>
                    <a:pt x="12" y="1191"/>
                  </a:lnTo>
                  <a:lnTo>
                    <a:pt x="16" y="1217"/>
                  </a:lnTo>
                  <a:lnTo>
                    <a:pt x="21" y="1243"/>
                  </a:lnTo>
                  <a:lnTo>
                    <a:pt x="25" y="1268"/>
                  </a:lnTo>
                  <a:lnTo>
                    <a:pt x="30" y="1294"/>
                  </a:lnTo>
                  <a:lnTo>
                    <a:pt x="36" y="1318"/>
                  </a:lnTo>
                  <a:lnTo>
                    <a:pt x="42" y="1342"/>
                  </a:lnTo>
                  <a:lnTo>
                    <a:pt x="49" y="1367"/>
                  </a:lnTo>
                  <a:lnTo>
                    <a:pt x="56" y="1391"/>
                  </a:lnTo>
                  <a:lnTo>
                    <a:pt x="64" y="1414"/>
                  </a:lnTo>
                  <a:lnTo>
                    <a:pt x="72" y="1436"/>
                  </a:lnTo>
                  <a:lnTo>
                    <a:pt x="81" y="1460"/>
                  </a:lnTo>
                  <a:lnTo>
                    <a:pt x="90" y="1482"/>
                  </a:lnTo>
                  <a:lnTo>
                    <a:pt x="100" y="1504"/>
                  </a:lnTo>
                  <a:lnTo>
                    <a:pt x="111" y="1525"/>
                  </a:lnTo>
                  <a:lnTo>
                    <a:pt x="121" y="1547"/>
                  </a:lnTo>
                  <a:lnTo>
                    <a:pt x="132" y="1568"/>
                  </a:lnTo>
                  <a:lnTo>
                    <a:pt x="144" y="1589"/>
                  </a:lnTo>
                  <a:lnTo>
                    <a:pt x="156" y="1609"/>
                  </a:lnTo>
                  <a:lnTo>
                    <a:pt x="169" y="1629"/>
                  </a:lnTo>
                  <a:lnTo>
                    <a:pt x="182" y="1649"/>
                  </a:lnTo>
                  <a:lnTo>
                    <a:pt x="195" y="1668"/>
                  </a:lnTo>
                  <a:lnTo>
                    <a:pt x="210" y="1687"/>
                  </a:lnTo>
                  <a:lnTo>
                    <a:pt x="224" y="1705"/>
                  </a:lnTo>
                  <a:lnTo>
                    <a:pt x="240" y="1723"/>
                  </a:lnTo>
                  <a:lnTo>
                    <a:pt x="255" y="1741"/>
                  </a:lnTo>
                  <a:lnTo>
                    <a:pt x="272" y="1759"/>
                  </a:lnTo>
                  <a:lnTo>
                    <a:pt x="290" y="1777"/>
                  </a:lnTo>
                  <a:lnTo>
                    <a:pt x="306" y="1794"/>
                  </a:lnTo>
                  <a:lnTo>
                    <a:pt x="324" y="1810"/>
                  </a:lnTo>
                  <a:lnTo>
                    <a:pt x="341" y="1826"/>
                  </a:lnTo>
                  <a:lnTo>
                    <a:pt x="359" y="1840"/>
                  </a:lnTo>
                  <a:lnTo>
                    <a:pt x="377" y="1855"/>
                  </a:lnTo>
                  <a:lnTo>
                    <a:pt x="395" y="1869"/>
                  </a:lnTo>
                  <a:lnTo>
                    <a:pt x="414" y="1883"/>
                  </a:lnTo>
                  <a:lnTo>
                    <a:pt x="432" y="1895"/>
                  </a:lnTo>
                  <a:lnTo>
                    <a:pt x="452" y="1907"/>
                  </a:lnTo>
                  <a:lnTo>
                    <a:pt x="471" y="1919"/>
                  </a:lnTo>
                  <a:lnTo>
                    <a:pt x="490" y="1929"/>
                  </a:lnTo>
                  <a:lnTo>
                    <a:pt x="510" y="1940"/>
                  </a:lnTo>
                  <a:lnTo>
                    <a:pt x="531" y="1949"/>
                  </a:lnTo>
                  <a:lnTo>
                    <a:pt x="551" y="1959"/>
                  </a:lnTo>
                  <a:lnTo>
                    <a:pt x="572" y="1967"/>
                  </a:lnTo>
                  <a:lnTo>
                    <a:pt x="593" y="1976"/>
                  </a:lnTo>
                  <a:lnTo>
                    <a:pt x="614" y="1983"/>
                  </a:lnTo>
                  <a:lnTo>
                    <a:pt x="636" y="1990"/>
                  </a:lnTo>
                  <a:lnTo>
                    <a:pt x="658" y="1996"/>
                  </a:lnTo>
                  <a:lnTo>
                    <a:pt x="680" y="2002"/>
                  </a:lnTo>
                  <a:lnTo>
                    <a:pt x="702" y="2008"/>
                  </a:lnTo>
                  <a:lnTo>
                    <a:pt x="725" y="2012"/>
                  </a:lnTo>
                  <a:lnTo>
                    <a:pt x="749" y="2016"/>
                  </a:lnTo>
                  <a:lnTo>
                    <a:pt x="773" y="2019"/>
                  </a:lnTo>
                  <a:lnTo>
                    <a:pt x="796" y="2022"/>
                  </a:lnTo>
                  <a:lnTo>
                    <a:pt x="820" y="2025"/>
                  </a:lnTo>
                  <a:lnTo>
                    <a:pt x="845" y="2027"/>
                  </a:lnTo>
                  <a:lnTo>
                    <a:pt x="870" y="2028"/>
                  </a:lnTo>
                  <a:lnTo>
                    <a:pt x="896" y="2029"/>
                  </a:lnTo>
                  <a:lnTo>
                    <a:pt x="922" y="2029"/>
                  </a:lnTo>
                  <a:lnTo>
                    <a:pt x="952" y="2029"/>
                  </a:lnTo>
                  <a:lnTo>
                    <a:pt x="982" y="2027"/>
                  </a:lnTo>
                  <a:lnTo>
                    <a:pt x="1012" y="2025"/>
                  </a:lnTo>
                  <a:lnTo>
                    <a:pt x="1042" y="2020"/>
                  </a:lnTo>
                  <a:lnTo>
                    <a:pt x="1071" y="2015"/>
                  </a:lnTo>
                  <a:lnTo>
                    <a:pt x="1100" y="2009"/>
                  </a:lnTo>
                  <a:lnTo>
                    <a:pt x="1128" y="2001"/>
                  </a:lnTo>
                  <a:lnTo>
                    <a:pt x="1157" y="1993"/>
                  </a:lnTo>
                  <a:lnTo>
                    <a:pt x="1186" y="1983"/>
                  </a:lnTo>
                  <a:lnTo>
                    <a:pt x="1214" y="1972"/>
                  </a:lnTo>
                  <a:lnTo>
                    <a:pt x="1243" y="1960"/>
                  </a:lnTo>
                  <a:lnTo>
                    <a:pt x="1271" y="1947"/>
                  </a:lnTo>
                  <a:lnTo>
                    <a:pt x="1298" y="1933"/>
                  </a:lnTo>
                  <a:lnTo>
                    <a:pt x="1326" y="1918"/>
                  </a:lnTo>
                  <a:lnTo>
                    <a:pt x="1353" y="1901"/>
                  </a:lnTo>
                  <a:lnTo>
                    <a:pt x="1380" y="1884"/>
                  </a:lnTo>
                  <a:lnTo>
                    <a:pt x="1397" y="1871"/>
                  </a:lnTo>
                  <a:lnTo>
                    <a:pt x="1414" y="1860"/>
                  </a:lnTo>
                  <a:lnTo>
                    <a:pt x="1432" y="1846"/>
                  </a:lnTo>
                  <a:lnTo>
                    <a:pt x="1448" y="1832"/>
                  </a:lnTo>
                  <a:lnTo>
                    <a:pt x="1465" y="1818"/>
                  </a:lnTo>
                  <a:lnTo>
                    <a:pt x="1480" y="1803"/>
                  </a:lnTo>
                  <a:lnTo>
                    <a:pt x="1497" y="1788"/>
                  </a:lnTo>
                  <a:lnTo>
                    <a:pt x="1513" y="1772"/>
                  </a:lnTo>
                  <a:lnTo>
                    <a:pt x="1544" y="1738"/>
                  </a:lnTo>
                  <a:lnTo>
                    <a:pt x="1575" y="1702"/>
                  </a:lnTo>
                  <a:lnTo>
                    <a:pt x="1606" y="1664"/>
                  </a:lnTo>
                  <a:lnTo>
                    <a:pt x="1636" y="1623"/>
                  </a:lnTo>
                  <a:lnTo>
                    <a:pt x="1649" y="1663"/>
                  </a:lnTo>
                  <a:lnTo>
                    <a:pt x="1661" y="1700"/>
                  </a:lnTo>
                  <a:lnTo>
                    <a:pt x="1675" y="1734"/>
                  </a:lnTo>
                  <a:lnTo>
                    <a:pt x="1687" y="1764"/>
                  </a:lnTo>
                  <a:lnTo>
                    <a:pt x="1701" y="1793"/>
                  </a:lnTo>
                  <a:lnTo>
                    <a:pt x="1715" y="1819"/>
                  </a:lnTo>
                  <a:lnTo>
                    <a:pt x="1728" y="1844"/>
                  </a:lnTo>
                  <a:lnTo>
                    <a:pt x="1744" y="1866"/>
                  </a:lnTo>
                  <a:lnTo>
                    <a:pt x="1756" y="1882"/>
                  </a:lnTo>
                  <a:lnTo>
                    <a:pt x="1770" y="1898"/>
                  </a:lnTo>
                  <a:lnTo>
                    <a:pt x="1783" y="1912"/>
                  </a:lnTo>
                  <a:lnTo>
                    <a:pt x="1799" y="1926"/>
                  </a:lnTo>
                  <a:lnTo>
                    <a:pt x="1813" y="1940"/>
                  </a:lnTo>
                  <a:lnTo>
                    <a:pt x="1830" y="1952"/>
                  </a:lnTo>
                  <a:lnTo>
                    <a:pt x="1845" y="1962"/>
                  </a:lnTo>
                  <a:lnTo>
                    <a:pt x="1863" y="1972"/>
                  </a:lnTo>
                  <a:lnTo>
                    <a:pt x="1880" y="1980"/>
                  </a:lnTo>
                  <a:lnTo>
                    <a:pt x="1898" y="1989"/>
                  </a:lnTo>
                  <a:lnTo>
                    <a:pt x="1916" y="1995"/>
                  </a:lnTo>
                  <a:lnTo>
                    <a:pt x="1934" y="2000"/>
                  </a:lnTo>
                  <a:lnTo>
                    <a:pt x="1954" y="2004"/>
                  </a:lnTo>
                  <a:lnTo>
                    <a:pt x="1973" y="2008"/>
                  </a:lnTo>
                  <a:lnTo>
                    <a:pt x="1992" y="2009"/>
                  </a:lnTo>
                  <a:lnTo>
                    <a:pt x="2012" y="2010"/>
                  </a:lnTo>
                  <a:lnTo>
                    <a:pt x="2032" y="2009"/>
                  </a:lnTo>
                  <a:lnTo>
                    <a:pt x="2052" y="2007"/>
                  </a:lnTo>
                  <a:lnTo>
                    <a:pt x="2072" y="2003"/>
                  </a:lnTo>
                  <a:lnTo>
                    <a:pt x="2091" y="1999"/>
                  </a:lnTo>
                  <a:lnTo>
                    <a:pt x="2110" y="1994"/>
                  </a:lnTo>
                  <a:lnTo>
                    <a:pt x="2129" y="1986"/>
                  </a:lnTo>
                  <a:lnTo>
                    <a:pt x="2146" y="1978"/>
                  </a:lnTo>
                  <a:lnTo>
                    <a:pt x="2164" y="1970"/>
                  </a:lnTo>
                  <a:lnTo>
                    <a:pt x="2180" y="1959"/>
                  </a:lnTo>
                  <a:lnTo>
                    <a:pt x="2196" y="1947"/>
                  </a:lnTo>
                  <a:lnTo>
                    <a:pt x="2210" y="1936"/>
                  </a:lnTo>
                  <a:lnTo>
                    <a:pt x="2225" y="1922"/>
                  </a:lnTo>
                  <a:lnTo>
                    <a:pt x="2238" y="1908"/>
                  </a:lnTo>
                  <a:lnTo>
                    <a:pt x="2251" y="1893"/>
                  </a:lnTo>
                  <a:lnTo>
                    <a:pt x="2261" y="1876"/>
                  </a:lnTo>
                  <a:lnTo>
                    <a:pt x="2271" y="1860"/>
                  </a:lnTo>
                  <a:lnTo>
                    <a:pt x="2280" y="1845"/>
                  </a:lnTo>
                  <a:lnTo>
                    <a:pt x="2287" y="1829"/>
                  </a:lnTo>
                  <a:lnTo>
                    <a:pt x="2294" y="1812"/>
                  </a:lnTo>
                  <a:lnTo>
                    <a:pt x="2300" y="1794"/>
                  </a:lnTo>
                  <a:lnTo>
                    <a:pt x="2307" y="1776"/>
                  </a:lnTo>
                  <a:lnTo>
                    <a:pt x="2312" y="1757"/>
                  </a:lnTo>
                  <a:lnTo>
                    <a:pt x="2317" y="1738"/>
                  </a:lnTo>
                  <a:lnTo>
                    <a:pt x="2321" y="1717"/>
                  </a:lnTo>
                  <a:lnTo>
                    <a:pt x="2324" y="1696"/>
                  </a:lnTo>
                  <a:lnTo>
                    <a:pt x="2327" y="1672"/>
                  </a:lnTo>
                  <a:lnTo>
                    <a:pt x="2329" y="1649"/>
                  </a:lnTo>
                  <a:lnTo>
                    <a:pt x="2331" y="1624"/>
                  </a:lnTo>
                  <a:lnTo>
                    <a:pt x="2335" y="1570"/>
                  </a:lnTo>
                  <a:lnTo>
                    <a:pt x="2336" y="1510"/>
                  </a:lnTo>
                  <a:lnTo>
                    <a:pt x="2336" y="1409"/>
                  </a:lnTo>
                  <a:lnTo>
                    <a:pt x="2116" y="14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1" name="Freeform 7"/>
            <p:cNvSpPr>
              <a:spLocks noEditPoints="1"/>
            </p:cNvSpPr>
            <p:nvPr userDrawn="1"/>
          </p:nvSpPr>
          <p:spPr bwMode="auto">
            <a:xfrm>
              <a:off x="761" y="350"/>
              <a:ext cx="103" cy="101"/>
            </a:xfrm>
            <a:custGeom>
              <a:avLst/>
              <a:gdLst>
                <a:gd name="T0" fmla="*/ 394 w 1030"/>
                <a:gd name="T1" fmla="*/ 307 h 1013"/>
                <a:gd name="T2" fmla="*/ 411 w 1030"/>
                <a:gd name="T3" fmla="*/ 272 h 1013"/>
                <a:gd name="T4" fmla="*/ 432 w 1030"/>
                <a:gd name="T5" fmla="*/ 248 h 1013"/>
                <a:gd name="T6" fmla="*/ 462 w 1030"/>
                <a:gd name="T7" fmla="*/ 229 h 1013"/>
                <a:gd name="T8" fmla="*/ 500 w 1030"/>
                <a:gd name="T9" fmla="*/ 218 h 1013"/>
                <a:gd name="T10" fmla="*/ 544 w 1030"/>
                <a:gd name="T11" fmla="*/ 220 h 1013"/>
                <a:gd name="T12" fmla="*/ 579 w 1030"/>
                <a:gd name="T13" fmla="*/ 234 h 1013"/>
                <a:gd name="T14" fmla="*/ 606 w 1030"/>
                <a:gd name="T15" fmla="*/ 255 h 1013"/>
                <a:gd name="T16" fmla="*/ 624 w 1030"/>
                <a:gd name="T17" fmla="*/ 281 h 1013"/>
                <a:gd name="T18" fmla="*/ 640 w 1030"/>
                <a:gd name="T19" fmla="*/ 324 h 1013"/>
                <a:gd name="T20" fmla="*/ 870 w 1030"/>
                <a:gd name="T21" fmla="*/ 276 h 1013"/>
                <a:gd name="T22" fmla="*/ 849 w 1030"/>
                <a:gd name="T23" fmla="*/ 204 h 1013"/>
                <a:gd name="T24" fmla="*/ 831 w 1030"/>
                <a:gd name="T25" fmla="*/ 165 h 1013"/>
                <a:gd name="T26" fmla="*/ 809 w 1030"/>
                <a:gd name="T27" fmla="*/ 129 h 1013"/>
                <a:gd name="T28" fmla="*/ 782 w 1030"/>
                <a:gd name="T29" fmla="*/ 97 h 1013"/>
                <a:gd name="T30" fmla="*/ 751 w 1030"/>
                <a:gd name="T31" fmla="*/ 69 h 1013"/>
                <a:gd name="T32" fmla="*/ 715 w 1030"/>
                <a:gd name="T33" fmla="*/ 45 h 1013"/>
                <a:gd name="T34" fmla="*/ 674 w 1030"/>
                <a:gd name="T35" fmla="*/ 26 h 1013"/>
                <a:gd name="T36" fmla="*/ 626 w 1030"/>
                <a:gd name="T37" fmla="*/ 12 h 1013"/>
                <a:gd name="T38" fmla="*/ 574 w 1030"/>
                <a:gd name="T39" fmla="*/ 3 h 1013"/>
                <a:gd name="T40" fmla="*/ 515 w 1030"/>
                <a:gd name="T41" fmla="*/ 0 h 1013"/>
                <a:gd name="T42" fmla="*/ 459 w 1030"/>
                <a:gd name="T43" fmla="*/ 3 h 1013"/>
                <a:gd name="T44" fmla="*/ 409 w 1030"/>
                <a:gd name="T45" fmla="*/ 12 h 1013"/>
                <a:gd name="T46" fmla="*/ 362 w 1030"/>
                <a:gd name="T47" fmla="*/ 26 h 1013"/>
                <a:gd name="T48" fmla="*/ 321 w 1030"/>
                <a:gd name="T49" fmla="*/ 45 h 1013"/>
                <a:gd name="T50" fmla="*/ 284 w 1030"/>
                <a:gd name="T51" fmla="*/ 69 h 1013"/>
                <a:gd name="T52" fmla="*/ 252 w 1030"/>
                <a:gd name="T53" fmla="*/ 97 h 1013"/>
                <a:gd name="T54" fmla="*/ 224 w 1030"/>
                <a:gd name="T55" fmla="*/ 129 h 1013"/>
                <a:gd name="T56" fmla="*/ 201 w 1030"/>
                <a:gd name="T57" fmla="*/ 165 h 1013"/>
                <a:gd name="T58" fmla="*/ 181 w 1030"/>
                <a:gd name="T59" fmla="*/ 204 h 1013"/>
                <a:gd name="T60" fmla="*/ 167 w 1030"/>
                <a:gd name="T61" fmla="*/ 247 h 1013"/>
                <a:gd name="T62" fmla="*/ 0 w 1030"/>
                <a:gd name="T63" fmla="*/ 1013 h 1013"/>
                <a:gd name="T64" fmla="*/ 185 w 1030"/>
                <a:gd name="T65" fmla="*/ 1012 h 1013"/>
                <a:gd name="T66" fmla="*/ 206 w 1030"/>
                <a:gd name="T67" fmla="*/ 1004 h 1013"/>
                <a:gd name="T68" fmla="*/ 225 w 1030"/>
                <a:gd name="T69" fmla="*/ 991 h 1013"/>
                <a:gd name="T70" fmla="*/ 240 w 1030"/>
                <a:gd name="T71" fmla="*/ 976 h 1013"/>
                <a:gd name="T72" fmla="*/ 252 w 1030"/>
                <a:gd name="T73" fmla="*/ 957 h 1013"/>
                <a:gd name="T74" fmla="*/ 289 w 1030"/>
                <a:gd name="T75" fmla="*/ 793 h 1013"/>
                <a:gd name="T76" fmla="*/ 776 w 1030"/>
                <a:gd name="T77" fmla="*/ 949 h 1013"/>
                <a:gd name="T78" fmla="*/ 785 w 1030"/>
                <a:gd name="T79" fmla="*/ 969 h 1013"/>
                <a:gd name="T80" fmla="*/ 800 w 1030"/>
                <a:gd name="T81" fmla="*/ 987 h 1013"/>
                <a:gd name="T82" fmla="*/ 817 w 1030"/>
                <a:gd name="T83" fmla="*/ 1001 h 1013"/>
                <a:gd name="T84" fmla="*/ 838 w 1030"/>
                <a:gd name="T85" fmla="*/ 1009 h 1013"/>
                <a:gd name="T86" fmla="*/ 860 w 1030"/>
                <a:gd name="T87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0" h="1013">
                  <a:moveTo>
                    <a:pt x="333" y="584"/>
                  </a:moveTo>
                  <a:lnTo>
                    <a:pt x="390" y="324"/>
                  </a:lnTo>
                  <a:lnTo>
                    <a:pt x="394" y="307"/>
                  </a:lnTo>
                  <a:lnTo>
                    <a:pt x="402" y="290"/>
                  </a:lnTo>
                  <a:lnTo>
                    <a:pt x="406" y="281"/>
                  </a:lnTo>
                  <a:lnTo>
                    <a:pt x="411" y="272"/>
                  </a:lnTo>
                  <a:lnTo>
                    <a:pt x="417" y="264"/>
                  </a:lnTo>
                  <a:lnTo>
                    <a:pt x="424" y="255"/>
                  </a:lnTo>
                  <a:lnTo>
                    <a:pt x="432" y="248"/>
                  </a:lnTo>
                  <a:lnTo>
                    <a:pt x="441" y="240"/>
                  </a:lnTo>
                  <a:lnTo>
                    <a:pt x="450" y="234"/>
                  </a:lnTo>
                  <a:lnTo>
                    <a:pt x="462" y="229"/>
                  </a:lnTo>
                  <a:lnTo>
                    <a:pt x="473" y="223"/>
                  </a:lnTo>
                  <a:lnTo>
                    <a:pt x="486" y="220"/>
                  </a:lnTo>
                  <a:lnTo>
                    <a:pt x="500" y="218"/>
                  </a:lnTo>
                  <a:lnTo>
                    <a:pt x="515" y="217"/>
                  </a:lnTo>
                  <a:lnTo>
                    <a:pt x="530" y="218"/>
                  </a:lnTo>
                  <a:lnTo>
                    <a:pt x="544" y="220"/>
                  </a:lnTo>
                  <a:lnTo>
                    <a:pt x="557" y="223"/>
                  </a:lnTo>
                  <a:lnTo>
                    <a:pt x="569" y="229"/>
                  </a:lnTo>
                  <a:lnTo>
                    <a:pt x="579" y="234"/>
                  </a:lnTo>
                  <a:lnTo>
                    <a:pt x="589" y="240"/>
                  </a:lnTo>
                  <a:lnTo>
                    <a:pt x="598" y="248"/>
                  </a:lnTo>
                  <a:lnTo>
                    <a:pt x="606" y="255"/>
                  </a:lnTo>
                  <a:lnTo>
                    <a:pt x="613" y="264"/>
                  </a:lnTo>
                  <a:lnTo>
                    <a:pt x="619" y="272"/>
                  </a:lnTo>
                  <a:lnTo>
                    <a:pt x="624" y="281"/>
                  </a:lnTo>
                  <a:lnTo>
                    <a:pt x="629" y="290"/>
                  </a:lnTo>
                  <a:lnTo>
                    <a:pt x="635" y="307"/>
                  </a:lnTo>
                  <a:lnTo>
                    <a:pt x="640" y="324"/>
                  </a:lnTo>
                  <a:lnTo>
                    <a:pt x="696" y="584"/>
                  </a:lnTo>
                  <a:lnTo>
                    <a:pt x="333" y="584"/>
                  </a:lnTo>
                  <a:close/>
                  <a:moveTo>
                    <a:pt x="870" y="276"/>
                  </a:moveTo>
                  <a:lnTo>
                    <a:pt x="863" y="247"/>
                  </a:lnTo>
                  <a:lnTo>
                    <a:pt x="855" y="218"/>
                  </a:lnTo>
                  <a:lnTo>
                    <a:pt x="849" y="204"/>
                  </a:lnTo>
                  <a:lnTo>
                    <a:pt x="843" y="191"/>
                  </a:lnTo>
                  <a:lnTo>
                    <a:pt x="837" y="178"/>
                  </a:lnTo>
                  <a:lnTo>
                    <a:pt x="831" y="165"/>
                  </a:lnTo>
                  <a:lnTo>
                    <a:pt x="825" y="153"/>
                  </a:lnTo>
                  <a:lnTo>
                    <a:pt x="816" y="141"/>
                  </a:lnTo>
                  <a:lnTo>
                    <a:pt x="809" y="129"/>
                  </a:lnTo>
                  <a:lnTo>
                    <a:pt x="801" y="118"/>
                  </a:lnTo>
                  <a:lnTo>
                    <a:pt x="791" y="107"/>
                  </a:lnTo>
                  <a:lnTo>
                    <a:pt x="782" y="97"/>
                  </a:lnTo>
                  <a:lnTo>
                    <a:pt x="773" y="87"/>
                  </a:lnTo>
                  <a:lnTo>
                    <a:pt x="763" y="78"/>
                  </a:lnTo>
                  <a:lnTo>
                    <a:pt x="751" y="69"/>
                  </a:lnTo>
                  <a:lnTo>
                    <a:pt x="740" y="61"/>
                  </a:lnTo>
                  <a:lnTo>
                    <a:pt x="727" y="52"/>
                  </a:lnTo>
                  <a:lnTo>
                    <a:pt x="715" y="45"/>
                  </a:lnTo>
                  <a:lnTo>
                    <a:pt x="701" y="38"/>
                  </a:lnTo>
                  <a:lnTo>
                    <a:pt x="688" y="32"/>
                  </a:lnTo>
                  <a:lnTo>
                    <a:pt x="674" y="26"/>
                  </a:lnTo>
                  <a:lnTo>
                    <a:pt x="658" y="21"/>
                  </a:lnTo>
                  <a:lnTo>
                    <a:pt x="643" y="16"/>
                  </a:lnTo>
                  <a:lnTo>
                    <a:pt x="626" y="12"/>
                  </a:lnTo>
                  <a:lnTo>
                    <a:pt x="609" y="9"/>
                  </a:lnTo>
                  <a:lnTo>
                    <a:pt x="592" y="6"/>
                  </a:lnTo>
                  <a:lnTo>
                    <a:pt x="574" y="3"/>
                  </a:lnTo>
                  <a:lnTo>
                    <a:pt x="555" y="2"/>
                  </a:lnTo>
                  <a:lnTo>
                    <a:pt x="535" y="1"/>
                  </a:lnTo>
                  <a:lnTo>
                    <a:pt x="515" y="0"/>
                  </a:lnTo>
                  <a:lnTo>
                    <a:pt x="496" y="1"/>
                  </a:lnTo>
                  <a:lnTo>
                    <a:pt x="477" y="2"/>
                  </a:lnTo>
                  <a:lnTo>
                    <a:pt x="459" y="3"/>
                  </a:lnTo>
                  <a:lnTo>
                    <a:pt x="442" y="6"/>
                  </a:lnTo>
                  <a:lnTo>
                    <a:pt x="424" y="9"/>
                  </a:lnTo>
                  <a:lnTo>
                    <a:pt x="409" y="12"/>
                  </a:lnTo>
                  <a:lnTo>
                    <a:pt x="392" y="16"/>
                  </a:lnTo>
                  <a:lnTo>
                    <a:pt x="377" y="21"/>
                  </a:lnTo>
                  <a:lnTo>
                    <a:pt x="362" y="26"/>
                  </a:lnTo>
                  <a:lnTo>
                    <a:pt x="348" y="32"/>
                  </a:lnTo>
                  <a:lnTo>
                    <a:pt x="334" y="38"/>
                  </a:lnTo>
                  <a:lnTo>
                    <a:pt x="321" y="45"/>
                  </a:lnTo>
                  <a:lnTo>
                    <a:pt x="308" y="52"/>
                  </a:lnTo>
                  <a:lnTo>
                    <a:pt x="296" y="61"/>
                  </a:lnTo>
                  <a:lnTo>
                    <a:pt x="284" y="69"/>
                  </a:lnTo>
                  <a:lnTo>
                    <a:pt x="273" y="78"/>
                  </a:lnTo>
                  <a:lnTo>
                    <a:pt x="262" y="87"/>
                  </a:lnTo>
                  <a:lnTo>
                    <a:pt x="252" y="97"/>
                  </a:lnTo>
                  <a:lnTo>
                    <a:pt x="242" y="107"/>
                  </a:lnTo>
                  <a:lnTo>
                    <a:pt x="233" y="118"/>
                  </a:lnTo>
                  <a:lnTo>
                    <a:pt x="224" y="129"/>
                  </a:lnTo>
                  <a:lnTo>
                    <a:pt x="215" y="141"/>
                  </a:lnTo>
                  <a:lnTo>
                    <a:pt x="208" y="153"/>
                  </a:lnTo>
                  <a:lnTo>
                    <a:pt x="201" y="165"/>
                  </a:lnTo>
                  <a:lnTo>
                    <a:pt x="194" y="178"/>
                  </a:lnTo>
                  <a:lnTo>
                    <a:pt x="187" y="191"/>
                  </a:lnTo>
                  <a:lnTo>
                    <a:pt x="181" y="204"/>
                  </a:lnTo>
                  <a:lnTo>
                    <a:pt x="176" y="218"/>
                  </a:lnTo>
                  <a:lnTo>
                    <a:pt x="172" y="232"/>
                  </a:lnTo>
                  <a:lnTo>
                    <a:pt x="167" y="247"/>
                  </a:lnTo>
                  <a:lnTo>
                    <a:pt x="163" y="262"/>
                  </a:lnTo>
                  <a:lnTo>
                    <a:pt x="159" y="276"/>
                  </a:lnTo>
                  <a:lnTo>
                    <a:pt x="0" y="1013"/>
                  </a:lnTo>
                  <a:lnTo>
                    <a:pt x="171" y="1013"/>
                  </a:lnTo>
                  <a:lnTo>
                    <a:pt x="178" y="1013"/>
                  </a:lnTo>
                  <a:lnTo>
                    <a:pt x="185" y="1012"/>
                  </a:lnTo>
                  <a:lnTo>
                    <a:pt x="193" y="1009"/>
                  </a:lnTo>
                  <a:lnTo>
                    <a:pt x="199" y="1007"/>
                  </a:lnTo>
                  <a:lnTo>
                    <a:pt x="206" y="1004"/>
                  </a:lnTo>
                  <a:lnTo>
                    <a:pt x="212" y="1001"/>
                  </a:lnTo>
                  <a:lnTo>
                    <a:pt x="218" y="997"/>
                  </a:lnTo>
                  <a:lnTo>
                    <a:pt x="225" y="991"/>
                  </a:lnTo>
                  <a:lnTo>
                    <a:pt x="231" y="987"/>
                  </a:lnTo>
                  <a:lnTo>
                    <a:pt x="236" y="981"/>
                  </a:lnTo>
                  <a:lnTo>
                    <a:pt x="240" y="976"/>
                  </a:lnTo>
                  <a:lnTo>
                    <a:pt x="245" y="969"/>
                  </a:lnTo>
                  <a:lnTo>
                    <a:pt x="248" y="963"/>
                  </a:lnTo>
                  <a:lnTo>
                    <a:pt x="252" y="957"/>
                  </a:lnTo>
                  <a:lnTo>
                    <a:pt x="255" y="949"/>
                  </a:lnTo>
                  <a:lnTo>
                    <a:pt x="257" y="942"/>
                  </a:lnTo>
                  <a:lnTo>
                    <a:pt x="289" y="793"/>
                  </a:lnTo>
                  <a:lnTo>
                    <a:pt x="741" y="793"/>
                  </a:lnTo>
                  <a:lnTo>
                    <a:pt x="774" y="942"/>
                  </a:lnTo>
                  <a:lnTo>
                    <a:pt x="776" y="949"/>
                  </a:lnTo>
                  <a:lnTo>
                    <a:pt x="778" y="957"/>
                  </a:lnTo>
                  <a:lnTo>
                    <a:pt x="781" y="963"/>
                  </a:lnTo>
                  <a:lnTo>
                    <a:pt x="785" y="969"/>
                  </a:lnTo>
                  <a:lnTo>
                    <a:pt x="789" y="976"/>
                  </a:lnTo>
                  <a:lnTo>
                    <a:pt x="795" y="981"/>
                  </a:lnTo>
                  <a:lnTo>
                    <a:pt x="800" y="987"/>
                  </a:lnTo>
                  <a:lnTo>
                    <a:pt x="805" y="991"/>
                  </a:lnTo>
                  <a:lnTo>
                    <a:pt x="811" y="997"/>
                  </a:lnTo>
                  <a:lnTo>
                    <a:pt x="817" y="1001"/>
                  </a:lnTo>
                  <a:lnTo>
                    <a:pt x="824" y="1004"/>
                  </a:lnTo>
                  <a:lnTo>
                    <a:pt x="831" y="1007"/>
                  </a:lnTo>
                  <a:lnTo>
                    <a:pt x="838" y="1009"/>
                  </a:lnTo>
                  <a:lnTo>
                    <a:pt x="845" y="1012"/>
                  </a:lnTo>
                  <a:lnTo>
                    <a:pt x="853" y="1013"/>
                  </a:lnTo>
                  <a:lnTo>
                    <a:pt x="860" y="1013"/>
                  </a:lnTo>
                  <a:lnTo>
                    <a:pt x="1030" y="1013"/>
                  </a:lnTo>
                  <a:lnTo>
                    <a:pt x="870" y="276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869" y="352"/>
              <a:ext cx="98" cy="99"/>
            </a:xfrm>
            <a:custGeom>
              <a:avLst/>
              <a:gdLst>
                <a:gd name="T0" fmla="*/ 748 w 984"/>
                <a:gd name="T1" fmla="*/ 222 h 988"/>
                <a:gd name="T2" fmla="*/ 984 w 984"/>
                <a:gd name="T3" fmla="*/ 988 h 988"/>
                <a:gd name="T4" fmla="*/ 273 w 984"/>
                <a:gd name="T5" fmla="*/ 0 h 988"/>
                <a:gd name="T6" fmla="*/ 244 w 984"/>
                <a:gd name="T7" fmla="*/ 3 h 988"/>
                <a:gd name="T8" fmla="*/ 218 w 984"/>
                <a:gd name="T9" fmla="*/ 11 h 988"/>
                <a:gd name="T10" fmla="*/ 194 w 984"/>
                <a:gd name="T11" fmla="*/ 24 h 988"/>
                <a:gd name="T12" fmla="*/ 173 w 984"/>
                <a:gd name="T13" fmla="*/ 42 h 988"/>
                <a:gd name="T14" fmla="*/ 155 w 984"/>
                <a:gd name="T15" fmla="*/ 63 h 988"/>
                <a:gd name="T16" fmla="*/ 143 w 984"/>
                <a:gd name="T17" fmla="*/ 88 h 988"/>
                <a:gd name="T18" fmla="*/ 135 w 984"/>
                <a:gd name="T19" fmla="*/ 115 h 988"/>
                <a:gd name="T20" fmla="*/ 132 w 984"/>
                <a:gd name="T21" fmla="*/ 145 h 988"/>
                <a:gd name="T22" fmla="*/ 131 w 984"/>
                <a:gd name="T23" fmla="*/ 655 h 988"/>
                <a:gd name="T24" fmla="*/ 128 w 984"/>
                <a:gd name="T25" fmla="*/ 679 h 988"/>
                <a:gd name="T26" fmla="*/ 123 w 984"/>
                <a:gd name="T27" fmla="*/ 699 h 988"/>
                <a:gd name="T28" fmla="*/ 115 w 984"/>
                <a:gd name="T29" fmla="*/ 717 h 988"/>
                <a:gd name="T30" fmla="*/ 105 w 984"/>
                <a:gd name="T31" fmla="*/ 732 h 988"/>
                <a:gd name="T32" fmla="*/ 91 w 984"/>
                <a:gd name="T33" fmla="*/ 744 h 988"/>
                <a:gd name="T34" fmla="*/ 76 w 984"/>
                <a:gd name="T35" fmla="*/ 754 h 988"/>
                <a:gd name="T36" fmla="*/ 58 w 984"/>
                <a:gd name="T37" fmla="*/ 761 h 988"/>
                <a:gd name="T38" fmla="*/ 0 w 984"/>
                <a:gd name="T39" fmla="*/ 775 h 988"/>
                <a:gd name="T40" fmla="*/ 89 w 984"/>
                <a:gd name="T41" fmla="*/ 988 h 988"/>
                <a:gd name="T42" fmla="*/ 119 w 984"/>
                <a:gd name="T43" fmla="*/ 987 h 988"/>
                <a:gd name="T44" fmla="*/ 147 w 984"/>
                <a:gd name="T45" fmla="*/ 982 h 988"/>
                <a:gd name="T46" fmla="*/ 175 w 984"/>
                <a:gd name="T47" fmla="*/ 975 h 988"/>
                <a:gd name="T48" fmla="*/ 201 w 984"/>
                <a:gd name="T49" fmla="*/ 965 h 988"/>
                <a:gd name="T50" fmla="*/ 226 w 984"/>
                <a:gd name="T51" fmla="*/ 953 h 988"/>
                <a:gd name="T52" fmla="*/ 248 w 984"/>
                <a:gd name="T53" fmla="*/ 938 h 988"/>
                <a:gd name="T54" fmla="*/ 269 w 984"/>
                <a:gd name="T55" fmla="*/ 920 h 988"/>
                <a:gd name="T56" fmla="*/ 289 w 984"/>
                <a:gd name="T57" fmla="*/ 900 h 988"/>
                <a:gd name="T58" fmla="*/ 306 w 984"/>
                <a:gd name="T59" fmla="*/ 878 h 988"/>
                <a:gd name="T60" fmla="*/ 322 w 984"/>
                <a:gd name="T61" fmla="*/ 852 h 988"/>
                <a:gd name="T62" fmla="*/ 335 w 984"/>
                <a:gd name="T63" fmla="*/ 826 h 988"/>
                <a:gd name="T64" fmla="*/ 347 w 984"/>
                <a:gd name="T65" fmla="*/ 796 h 988"/>
                <a:gd name="T66" fmla="*/ 355 w 984"/>
                <a:gd name="T67" fmla="*/ 764 h 988"/>
                <a:gd name="T68" fmla="*/ 362 w 984"/>
                <a:gd name="T69" fmla="*/ 731 h 988"/>
                <a:gd name="T70" fmla="*/ 366 w 984"/>
                <a:gd name="T71" fmla="*/ 694 h 988"/>
                <a:gd name="T72" fmla="*/ 367 w 984"/>
                <a:gd name="T73" fmla="*/ 655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4" h="988">
                  <a:moveTo>
                    <a:pt x="367" y="222"/>
                  </a:moveTo>
                  <a:lnTo>
                    <a:pt x="748" y="222"/>
                  </a:lnTo>
                  <a:lnTo>
                    <a:pt x="748" y="988"/>
                  </a:lnTo>
                  <a:lnTo>
                    <a:pt x="984" y="988"/>
                  </a:lnTo>
                  <a:lnTo>
                    <a:pt x="984" y="0"/>
                  </a:lnTo>
                  <a:lnTo>
                    <a:pt x="273" y="0"/>
                  </a:lnTo>
                  <a:lnTo>
                    <a:pt x="259" y="1"/>
                  </a:lnTo>
                  <a:lnTo>
                    <a:pt x="244" y="3"/>
                  </a:lnTo>
                  <a:lnTo>
                    <a:pt x="231" y="6"/>
                  </a:lnTo>
                  <a:lnTo>
                    <a:pt x="218" y="11"/>
                  </a:lnTo>
                  <a:lnTo>
                    <a:pt x="206" y="17"/>
                  </a:lnTo>
                  <a:lnTo>
                    <a:pt x="194" y="24"/>
                  </a:lnTo>
                  <a:lnTo>
                    <a:pt x="183" y="32"/>
                  </a:lnTo>
                  <a:lnTo>
                    <a:pt x="173" y="42"/>
                  </a:lnTo>
                  <a:lnTo>
                    <a:pt x="164" y="53"/>
                  </a:lnTo>
                  <a:lnTo>
                    <a:pt x="155" y="63"/>
                  </a:lnTo>
                  <a:lnTo>
                    <a:pt x="148" y="76"/>
                  </a:lnTo>
                  <a:lnTo>
                    <a:pt x="143" y="88"/>
                  </a:lnTo>
                  <a:lnTo>
                    <a:pt x="138" y="101"/>
                  </a:lnTo>
                  <a:lnTo>
                    <a:pt x="135" y="115"/>
                  </a:lnTo>
                  <a:lnTo>
                    <a:pt x="133" y="130"/>
                  </a:lnTo>
                  <a:lnTo>
                    <a:pt x="132" y="145"/>
                  </a:lnTo>
                  <a:lnTo>
                    <a:pt x="132" y="644"/>
                  </a:lnTo>
                  <a:lnTo>
                    <a:pt x="131" y="655"/>
                  </a:lnTo>
                  <a:lnTo>
                    <a:pt x="130" y="667"/>
                  </a:lnTo>
                  <a:lnTo>
                    <a:pt x="128" y="679"/>
                  </a:lnTo>
                  <a:lnTo>
                    <a:pt x="125" y="689"/>
                  </a:lnTo>
                  <a:lnTo>
                    <a:pt x="123" y="699"/>
                  </a:lnTo>
                  <a:lnTo>
                    <a:pt x="119" y="708"/>
                  </a:lnTo>
                  <a:lnTo>
                    <a:pt x="115" y="717"/>
                  </a:lnTo>
                  <a:lnTo>
                    <a:pt x="110" y="724"/>
                  </a:lnTo>
                  <a:lnTo>
                    <a:pt x="105" y="732"/>
                  </a:lnTo>
                  <a:lnTo>
                    <a:pt x="98" y="738"/>
                  </a:lnTo>
                  <a:lnTo>
                    <a:pt x="91" y="744"/>
                  </a:lnTo>
                  <a:lnTo>
                    <a:pt x="84" y="750"/>
                  </a:lnTo>
                  <a:lnTo>
                    <a:pt x="76" y="754"/>
                  </a:lnTo>
                  <a:lnTo>
                    <a:pt x="67" y="758"/>
                  </a:lnTo>
                  <a:lnTo>
                    <a:pt x="58" y="761"/>
                  </a:lnTo>
                  <a:lnTo>
                    <a:pt x="49" y="763"/>
                  </a:lnTo>
                  <a:lnTo>
                    <a:pt x="0" y="775"/>
                  </a:lnTo>
                  <a:lnTo>
                    <a:pt x="45" y="988"/>
                  </a:lnTo>
                  <a:lnTo>
                    <a:pt x="89" y="988"/>
                  </a:lnTo>
                  <a:lnTo>
                    <a:pt x="105" y="988"/>
                  </a:lnTo>
                  <a:lnTo>
                    <a:pt x="119" y="987"/>
                  </a:lnTo>
                  <a:lnTo>
                    <a:pt x="134" y="984"/>
                  </a:lnTo>
                  <a:lnTo>
                    <a:pt x="147" y="982"/>
                  </a:lnTo>
                  <a:lnTo>
                    <a:pt x="162" y="979"/>
                  </a:lnTo>
                  <a:lnTo>
                    <a:pt x="175" y="975"/>
                  </a:lnTo>
                  <a:lnTo>
                    <a:pt x="188" y="971"/>
                  </a:lnTo>
                  <a:lnTo>
                    <a:pt x="201" y="965"/>
                  </a:lnTo>
                  <a:lnTo>
                    <a:pt x="213" y="959"/>
                  </a:lnTo>
                  <a:lnTo>
                    <a:pt x="226" y="953"/>
                  </a:lnTo>
                  <a:lnTo>
                    <a:pt x="237" y="945"/>
                  </a:lnTo>
                  <a:lnTo>
                    <a:pt x="248" y="938"/>
                  </a:lnTo>
                  <a:lnTo>
                    <a:pt x="259" y="929"/>
                  </a:lnTo>
                  <a:lnTo>
                    <a:pt x="269" y="920"/>
                  </a:lnTo>
                  <a:lnTo>
                    <a:pt x="279" y="910"/>
                  </a:lnTo>
                  <a:lnTo>
                    <a:pt x="289" y="900"/>
                  </a:lnTo>
                  <a:lnTo>
                    <a:pt x="298" y="889"/>
                  </a:lnTo>
                  <a:lnTo>
                    <a:pt x="306" y="878"/>
                  </a:lnTo>
                  <a:lnTo>
                    <a:pt x="315" y="865"/>
                  </a:lnTo>
                  <a:lnTo>
                    <a:pt x="322" y="852"/>
                  </a:lnTo>
                  <a:lnTo>
                    <a:pt x="329" y="840"/>
                  </a:lnTo>
                  <a:lnTo>
                    <a:pt x="335" y="826"/>
                  </a:lnTo>
                  <a:lnTo>
                    <a:pt x="342" y="811"/>
                  </a:lnTo>
                  <a:lnTo>
                    <a:pt x="347" y="796"/>
                  </a:lnTo>
                  <a:lnTo>
                    <a:pt x="351" y="780"/>
                  </a:lnTo>
                  <a:lnTo>
                    <a:pt x="355" y="764"/>
                  </a:lnTo>
                  <a:lnTo>
                    <a:pt x="359" y="748"/>
                  </a:lnTo>
                  <a:lnTo>
                    <a:pt x="362" y="731"/>
                  </a:lnTo>
                  <a:lnTo>
                    <a:pt x="364" y="713"/>
                  </a:lnTo>
                  <a:lnTo>
                    <a:pt x="366" y="694"/>
                  </a:lnTo>
                  <a:lnTo>
                    <a:pt x="367" y="676"/>
                  </a:lnTo>
                  <a:lnTo>
                    <a:pt x="367" y="655"/>
                  </a:lnTo>
                  <a:lnTo>
                    <a:pt x="367" y="222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3" name="Freeform 9"/>
            <p:cNvSpPr>
              <a:spLocks noEditPoints="1"/>
            </p:cNvSpPr>
            <p:nvPr userDrawn="1"/>
          </p:nvSpPr>
          <p:spPr bwMode="auto">
            <a:xfrm>
              <a:off x="1084" y="341"/>
              <a:ext cx="136" cy="122"/>
            </a:xfrm>
            <a:custGeom>
              <a:avLst/>
              <a:gdLst>
                <a:gd name="T0" fmla="*/ 897 w 1355"/>
                <a:gd name="T1" fmla="*/ 335 h 1223"/>
                <a:gd name="T2" fmla="*/ 964 w 1355"/>
                <a:gd name="T3" fmla="*/ 344 h 1223"/>
                <a:gd name="T4" fmla="*/ 1018 w 1355"/>
                <a:gd name="T5" fmla="*/ 370 h 1223"/>
                <a:gd name="T6" fmla="*/ 1061 w 1355"/>
                <a:gd name="T7" fmla="*/ 408 h 1223"/>
                <a:gd name="T8" fmla="*/ 1092 w 1355"/>
                <a:gd name="T9" fmla="*/ 458 h 1223"/>
                <a:gd name="T10" fmla="*/ 1111 w 1355"/>
                <a:gd name="T11" fmla="*/ 521 h 1223"/>
                <a:gd name="T12" fmla="*/ 1118 w 1355"/>
                <a:gd name="T13" fmla="*/ 640 h 1223"/>
                <a:gd name="T14" fmla="*/ 1104 w 1355"/>
                <a:gd name="T15" fmla="*/ 725 h 1223"/>
                <a:gd name="T16" fmla="*/ 1081 w 1355"/>
                <a:gd name="T17" fmla="*/ 783 h 1223"/>
                <a:gd name="T18" fmla="*/ 1045 w 1355"/>
                <a:gd name="T19" fmla="*/ 829 h 1223"/>
                <a:gd name="T20" fmla="*/ 998 w 1355"/>
                <a:gd name="T21" fmla="*/ 861 h 1223"/>
                <a:gd name="T22" fmla="*/ 938 w 1355"/>
                <a:gd name="T23" fmla="*/ 880 h 1223"/>
                <a:gd name="T24" fmla="*/ 473 w 1355"/>
                <a:gd name="T25" fmla="*/ 886 h 1223"/>
                <a:gd name="T26" fmla="*/ 404 w 1355"/>
                <a:gd name="T27" fmla="*/ 878 h 1223"/>
                <a:gd name="T28" fmla="*/ 347 w 1355"/>
                <a:gd name="T29" fmla="*/ 856 h 1223"/>
                <a:gd name="T30" fmla="*/ 302 w 1355"/>
                <a:gd name="T31" fmla="*/ 820 h 1223"/>
                <a:gd name="T32" fmla="*/ 269 w 1355"/>
                <a:gd name="T33" fmla="*/ 773 h 1223"/>
                <a:gd name="T34" fmla="*/ 247 w 1355"/>
                <a:gd name="T35" fmla="*/ 712 h 1223"/>
                <a:gd name="T36" fmla="*/ 236 w 1355"/>
                <a:gd name="T37" fmla="*/ 610 h 1223"/>
                <a:gd name="T38" fmla="*/ 247 w 1355"/>
                <a:gd name="T39" fmla="*/ 507 h 1223"/>
                <a:gd name="T40" fmla="*/ 269 w 1355"/>
                <a:gd name="T41" fmla="*/ 447 h 1223"/>
                <a:gd name="T42" fmla="*/ 302 w 1355"/>
                <a:gd name="T43" fmla="*/ 399 h 1223"/>
                <a:gd name="T44" fmla="*/ 347 w 1355"/>
                <a:gd name="T45" fmla="*/ 363 h 1223"/>
                <a:gd name="T46" fmla="*/ 404 w 1355"/>
                <a:gd name="T47" fmla="*/ 341 h 1223"/>
                <a:gd name="T48" fmla="*/ 473 w 1355"/>
                <a:gd name="T49" fmla="*/ 334 h 1223"/>
                <a:gd name="T50" fmla="*/ 795 w 1355"/>
                <a:gd name="T51" fmla="*/ 116 h 1223"/>
                <a:gd name="T52" fmla="*/ 609 w 1355"/>
                <a:gd name="T53" fmla="*/ 3 h 1223"/>
                <a:gd name="T54" fmla="*/ 580 w 1355"/>
                <a:gd name="T55" fmla="*/ 21 h 1223"/>
                <a:gd name="T56" fmla="*/ 562 w 1355"/>
                <a:gd name="T57" fmla="*/ 51 h 1223"/>
                <a:gd name="T58" fmla="*/ 473 w 1355"/>
                <a:gd name="T59" fmla="*/ 116 h 1223"/>
                <a:gd name="T60" fmla="*/ 345 w 1355"/>
                <a:gd name="T61" fmla="*/ 130 h 1223"/>
                <a:gd name="T62" fmla="*/ 235 w 1355"/>
                <a:gd name="T63" fmla="*/ 172 h 1223"/>
                <a:gd name="T64" fmla="*/ 143 w 1355"/>
                <a:gd name="T65" fmla="*/ 237 h 1223"/>
                <a:gd name="T66" fmla="*/ 73 w 1355"/>
                <a:gd name="T67" fmla="*/ 325 h 1223"/>
                <a:gd name="T68" fmla="*/ 26 w 1355"/>
                <a:gd name="T69" fmla="*/ 433 h 1223"/>
                <a:gd name="T70" fmla="*/ 2 w 1355"/>
                <a:gd name="T71" fmla="*/ 556 h 1223"/>
                <a:gd name="T72" fmla="*/ 5 w 1355"/>
                <a:gd name="T73" fmla="*/ 689 h 1223"/>
                <a:gd name="T74" fmla="*/ 33 w 1355"/>
                <a:gd name="T75" fmla="*/ 810 h 1223"/>
                <a:gd name="T76" fmla="*/ 86 w 1355"/>
                <a:gd name="T77" fmla="*/ 913 h 1223"/>
                <a:gd name="T78" fmla="*/ 160 w 1355"/>
                <a:gd name="T79" fmla="*/ 997 h 1223"/>
                <a:gd name="T80" fmla="*/ 255 w 1355"/>
                <a:gd name="T81" fmla="*/ 1058 h 1223"/>
                <a:gd name="T82" fmla="*/ 370 w 1355"/>
                <a:gd name="T83" fmla="*/ 1094 h 1223"/>
                <a:gd name="T84" fmla="*/ 559 w 1355"/>
                <a:gd name="T85" fmla="*/ 1104 h 1223"/>
                <a:gd name="T86" fmla="*/ 746 w 1355"/>
                <a:gd name="T87" fmla="*/ 1220 h 1223"/>
                <a:gd name="T88" fmla="*/ 774 w 1355"/>
                <a:gd name="T89" fmla="*/ 1202 h 1223"/>
                <a:gd name="T90" fmla="*/ 792 w 1355"/>
                <a:gd name="T91" fmla="*/ 1172 h 1223"/>
                <a:gd name="T92" fmla="*/ 881 w 1355"/>
                <a:gd name="T93" fmla="*/ 1104 h 1223"/>
                <a:gd name="T94" fmla="*/ 1009 w 1355"/>
                <a:gd name="T95" fmla="*/ 1089 h 1223"/>
                <a:gd name="T96" fmla="*/ 1120 w 1355"/>
                <a:gd name="T97" fmla="*/ 1048 h 1223"/>
                <a:gd name="T98" fmla="*/ 1212 w 1355"/>
                <a:gd name="T99" fmla="*/ 982 h 1223"/>
                <a:gd name="T100" fmla="*/ 1282 w 1355"/>
                <a:gd name="T101" fmla="*/ 894 h 1223"/>
                <a:gd name="T102" fmla="*/ 1330 w 1355"/>
                <a:gd name="T103" fmla="*/ 786 h 1223"/>
                <a:gd name="T104" fmla="*/ 1353 w 1355"/>
                <a:gd name="T105" fmla="*/ 663 h 1223"/>
                <a:gd name="T106" fmla="*/ 1351 w 1355"/>
                <a:gd name="T107" fmla="*/ 530 h 1223"/>
                <a:gd name="T108" fmla="*/ 1322 w 1355"/>
                <a:gd name="T109" fmla="*/ 410 h 1223"/>
                <a:gd name="T110" fmla="*/ 1270 w 1355"/>
                <a:gd name="T111" fmla="*/ 306 h 1223"/>
                <a:gd name="T112" fmla="*/ 1195 w 1355"/>
                <a:gd name="T113" fmla="*/ 222 h 1223"/>
                <a:gd name="T114" fmla="*/ 1099 w 1355"/>
                <a:gd name="T115" fmla="*/ 161 h 1223"/>
                <a:gd name="T116" fmla="*/ 985 w 1355"/>
                <a:gd name="T117" fmla="*/ 125 h 1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55" h="1223">
                  <a:moveTo>
                    <a:pt x="881" y="886"/>
                  </a:moveTo>
                  <a:lnTo>
                    <a:pt x="795" y="886"/>
                  </a:lnTo>
                  <a:lnTo>
                    <a:pt x="795" y="334"/>
                  </a:lnTo>
                  <a:lnTo>
                    <a:pt x="881" y="334"/>
                  </a:lnTo>
                  <a:lnTo>
                    <a:pt x="897" y="335"/>
                  </a:lnTo>
                  <a:lnTo>
                    <a:pt x="911" y="335"/>
                  </a:lnTo>
                  <a:lnTo>
                    <a:pt x="924" y="337"/>
                  </a:lnTo>
                  <a:lnTo>
                    <a:pt x="938" y="339"/>
                  </a:lnTo>
                  <a:lnTo>
                    <a:pt x="951" y="341"/>
                  </a:lnTo>
                  <a:lnTo>
                    <a:pt x="964" y="344"/>
                  </a:lnTo>
                  <a:lnTo>
                    <a:pt x="975" y="348"/>
                  </a:lnTo>
                  <a:lnTo>
                    <a:pt x="987" y="353"/>
                  </a:lnTo>
                  <a:lnTo>
                    <a:pt x="998" y="358"/>
                  </a:lnTo>
                  <a:lnTo>
                    <a:pt x="1008" y="363"/>
                  </a:lnTo>
                  <a:lnTo>
                    <a:pt x="1018" y="370"/>
                  </a:lnTo>
                  <a:lnTo>
                    <a:pt x="1028" y="376"/>
                  </a:lnTo>
                  <a:lnTo>
                    <a:pt x="1036" y="383"/>
                  </a:lnTo>
                  <a:lnTo>
                    <a:pt x="1045" y="391"/>
                  </a:lnTo>
                  <a:lnTo>
                    <a:pt x="1053" y="399"/>
                  </a:lnTo>
                  <a:lnTo>
                    <a:pt x="1061" y="408"/>
                  </a:lnTo>
                  <a:lnTo>
                    <a:pt x="1068" y="417"/>
                  </a:lnTo>
                  <a:lnTo>
                    <a:pt x="1074" y="427"/>
                  </a:lnTo>
                  <a:lnTo>
                    <a:pt x="1081" y="436"/>
                  </a:lnTo>
                  <a:lnTo>
                    <a:pt x="1087" y="447"/>
                  </a:lnTo>
                  <a:lnTo>
                    <a:pt x="1092" y="458"/>
                  </a:lnTo>
                  <a:lnTo>
                    <a:pt x="1096" y="470"/>
                  </a:lnTo>
                  <a:lnTo>
                    <a:pt x="1100" y="482"/>
                  </a:lnTo>
                  <a:lnTo>
                    <a:pt x="1104" y="494"/>
                  </a:lnTo>
                  <a:lnTo>
                    <a:pt x="1108" y="507"/>
                  </a:lnTo>
                  <a:lnTo>
                    <a:pt x="1111" y="521"/>
                  </a:lnTo>
                  <a:lnTo>
                    <a:pt x="1114" y="535"/>
                  </a:lnTo>
                  <a:lnTo>
                    <a:pt x="1116" y="548"/>
                  </a:lnTo>
                  <a:lnTo>
                    <a:pt x="1118" y="578"/>
                  </a:lnTo>
                  <a:lnTo>
                    <a:pt x="1119" y="610"/>
                  </a:lnTo>
                  <a:lnTo>
                    <a:pt x="1118" y="640"/>
                  </a:lnTo>
                  <a:lnTo>
                    <a:pt x="1116" y="671"/>
                  </a:lnTo>
                  <a:lnTo>
                    <a:pt x="1114" y="685"/>
                  </a:lnTo>
                  <a:lnTo>
                    <a:pt x="1111" y="698"/>
                  </a:lnTo>
                  <a:lnTo>
                    <a:pt x="1108" y="712"/>
                  </a:lnTo>
                  <a:lnTo>
                    <a:pt x="1104" y="725"/>
                  </a:lnTo>
                  <a:lnTo>
                    <a:pt x="1100" y="738"/>
                  </a:lnTo>
                  <a:lnTo>
                    <a:pt x="1096" y="749"/>
                  </a:lnTo>
                  <a:lnTo>
                    <a:pt x="1092" y="761"/>
                  </a:lnTo>
                  <a:lnTo>
                    <a:pt x="1087" y="773"/>
                  </a:lnTo>
                  <a:lnTo>
                    <a:pt x="1081" y="783"/>
                  </a:lnTo>
                  <a:lnTo>
                    <a:pt x="1074" y="793"/>
                  </a:lnTo>
                  <a:lnTo>
                    <a:pt x="1068" y="802"/>
                  </a:lnTo>
                  <a:lnTo>
                    <a:pt x="1061" y="812"/>
                  </a:lnTo>
                  <a:lnTo>
                    <a:pt x="1053" y="820"/>
                  </a:lnTo>
                  <a:lnTo>
                    <a:pt x="1045" y="829"/>
                  </a:lnTo>
                  <a:lnTo>
                    <a:pt x="1036" y="836"/>
                  </a:lnTo>
                  <a:lnTo>
                    <a:pt x="1028" y="843"/>
                  </a:lnTo>
                  <a:lnTo>
                    <a:pt x="1018" y="850"/>
                  </a:lnTo>
                  <a:lnTo>
                    <a:pt x="1008" y="856"/>
                  </a:lnTo>
                  <a:lnTo>
                    <a:pt x="998" y="861"/>
                  </a:lnTo>
                  <a:lnTo>
                    <a:pt x="987" y="867"/>
                  </a:lnTo>
                  <a:lnTo>
                    <a:pt x="975" y="871"/>
                  </a:lnTo>
                  <a:lnTo>
                    <a:pt x="964" y="874"/>
                  </a:lnTo>
                  <a:lnTo>
                    <a:pt x="951" y="878"/>
                  </a:lnTo>
                  <a:lnTo>
                    <a:pt x="938" y="880"/>
                  </a:lnTo>
                  <a:lnTo>
                    <a:pt x="924" y="883"/>
                  </a:lnTo>
                  <a:lnTo>
                    <a:pt x="911" y="884"/>
                  </a:lnTo>
                  <a:lnTo>
                    <a:pt x="897" y="885"/>
                  </a:lnTo>
                  <a:lnTo>
                    <a:pt x="881" y="886"/>
                  </a:lnTo>
                  <a:close/>
                  <a:moveTo>
                    <a:pt x="473" y="886"/>
                  </a:moveTo>
                  <a:lnTo>
                    <a:pt x="459" y="885"/>
                  </a:lnTo>
                  <a:lnTo>
                    <a:pt x="444" y="884"/>
                  </a:lnTo>
                  <a:lnTo>
                    <a:pt x="431" y="883"/>
                  </a:lnTo>
                  <a:lnTo>
                    <a:pt x="418" y="880"/>
                  </a:lnTo>
                  <a:lnTo>
                    <a:pt x="404" y="878"/>
                  </a:lnTo>
                  <a:lnTo>
                    <a:pt x="392" y="874"/>
                  </a:lnTo>
                  <a:lnTo>
                    <a:pt x="380" y="871"/>
                  </a:lnTo>
                  <a:lnTo>
                    <a:pt x="369" y="867"/>
                  </a:lnTo>
                  <a:lnTo>
                    <a:pt x="358" y="861"/>
                  </a:lnTo>
                  <a:lnTo>
                    <a:pt x="347" y="856"/>
                  </a:lnTo>
                  <a:lnTo>
                    <a:pt x="337" y="850"/>
                  </a:lnTo>
                  <a:lnTo>
                    <a:pt x="328" y="843"/>
                  </a:lnTo>
                  <a:lnTo>
                    <a:pt x="318" y="836"/>
                  </a:lnTo>
                  <a:lnTo>
                    <a:pt x="310" y="829"/>
                  </a:lnTo>
                  <a:lnTo>
                    <a:pt x="302" y="820"/>
                  </a:lnTo>
                  <a:lnTo>
                    <a:pt x="295" y="812"/>
                  </a:lnTo>
                  <a:lnTo>
                    <a:pt x="287" y="802"/>
                  </a:lnTo>
                  <a:lnTo>
                    <a:pt x="280" y="793"/>
                  </a:lnTo>
                  <a:lnTo>
                    <a:pt x="274" y="783"/>
                  </a:lnTo>
                  <a:lnTo>
                    <a:pt x="269" y="773"/>
                  </a:lnTo>
                  <a:lnTo>
                    <a:pt x="263" y="761"/>
                  </a:lnTo>
                  <a:lnTo>
                    <a:pt x="258" y="749"/>
                  </a:lnTo>
                  <a:lnTo>
                    <a:pt x="254" y="738"/>
                  </a:lnTo>
                  <a:lnTo>
                    <a:pt x="250" y="725"/>
                  </a:lnTo>
                  <a:lnTo>
                    <a:pt x="247" y="712"/>
                  </a:lnTo>
                  <a:lnTo>
                    <a:pt x="244" y="698"/>
                  </a:lnTo>
                  <a:lnTo>
                    <a:pt x="242" y="685"/>
                  </a:lnTo>
                  <a:lnTo>
                    <a:pt x="240" y="671"/>
                  </a:lnTo>
                  <a:lnTo>
                    <a:pt x="237" y="640"/>
                  </a:lnTo>
                  <a:lnTo>
                    <a:pt x="236" y="610"/>
                  </a:lnTo>
                  <a:lnTo>
                    <a:pt x="237" y="578"/>
                  </a:lnTo>
                  <a:lnTo>
                    <a:pt x="240" y="548"/>
                  </a:lnTo>
                  <a:lnTo>
                    <a:pt x="242" y="535"/>
                  </a:lnTo>
                  <a:lnTo>
                    <a:pt x="244" y="521"/>
                  </a:lnTo>
                  <a:lnTo>
                    <a:pt x="247" y="507"/>
                  </a:lnTo>
                  <a:lnTo>
                    <a:pt x="250" y="494"/>
                  </a:lnTo>
                  <a:lnTo>
                    <a:pt x="254" y="482"/>
                  </a:lnTo>
                  <a:lnTo>
                    <a:pt x="258" y="470"/>
                  </a:lnTo>
                  <a:lnTo>
                    <a:pt x="263" y="458"/>
                  </a:lnTo>
                  <a:lnTo>
                    <a:pt x="269" y="447"/>
                  </a:lnTo>
                  <a:lnTo>
                    <a:pt x="274" y="436"/>
                  </a:lnTo>
                  <a:lnTo>
                    <a:pt x="280" y="427"/>
                  </a:lnTo>
                  <a:lnTo>
                    <a:pt x="287" y="417"/>
                  </a:lnTo>
                  <a:lnTo>
                    <a:pt x="295" y="408"/>
                  </a:lnTo>
                  <a:lnTo>
                    <a:pt x="302" y="399"/>
                  </a:lnTo>
                  <a:lnTo>
                    <a:pt x="310" y="391"/>
                  </a:lnTo>
                  <a:lnTo>
                    <a:pt x="318" y="383"/>
                  </a:lnTo>
                  <a:lnTo>
                    <a:pt x="328" y="376"/>
                  </a:lnTo>
                  <a:lnTo>
                    <a:pt x="337" y="370"/>
                  </a:lnTo>
                  <a:lnTo>
                    <a:pt x="347" y="363"/>
                  </a:lnTo>
                  <a:lnTo>
                    <a:pt x="358" y="358"/>
                  </a:lnTo>
                  <a:lnTo>
                    <a:pt x="369" y="353"/>
                  </a:lnTo>
                  <a:lnTo>
                    <a:pt x="380" y="348"/>
                  </a:lnTo>
                  <a:lnTo>
                    <a:pt x="392" y="344"/>
                  </a:lnTo>
                  <a:lnTo>
                    <a:pt x="404" y="341"/>
                  </a:lnTo>
                  <a:lnTo>
                    <a:pt x="418" y="339"/>
                  </a:lnTo>
                  <a:lnTo>
                    <a:pt x="431" y="337"/>
                  </a:lnTo>
                  <a:lnTo>
                    <a:pt x="444" y="335"/>
                  </a:lnTo>
                  <a:lnTo>
                    <a:pt x="459" y="335"/>
                  </a:lnTo>
                  <a:lnTo>
                    <a:pt x="473" y="334"/>
                  </a:lnTo>
                  <a:lnTo>
                    <a:pt x="559" y="334"/>
                  </a:lnTo>
                  <a:lnTo>
                    <a:pt x="559" y="886"/>
                  </a:lnTo>
                  <a:lnTo>
                    <a:pt x="473" y="886"/>
                  </a:lnTo>
                  <a:close/>
                  <a:moveTo>
                    <a:pt x="881" y="116"/>
                  </a:moveTo>
                  <a:lnTo>
                    <a:pt x="795" y="116"/>
                  </a:lnTo>
                  <a:lnTo>
                    <a:pt x="795" y="0"/>
                  </a:lnTo>
                  <a:lnTo>
                    <a:pt x="631" y="0"/>
                  </a:lnTo>
                  <a:lnTo>
                    <a:pt x="623" y="1"/>
                  </a:lnTo>
                  <a:lnTo>
                    <a:pt x="616" y="2"/>
                  </a:lnTo>
                  <a:lnTo>
                    <a:pt x="609" y="3"/>
                  </a:lnTo>
                  <a:lnTo>
                    <a:pt x="603" y="7"/>
                  </a:lnTo>
                  <a:lnTo>
                    <a:pt x="597" y="10"/>
                  </a:lnTo>
                  <a:lnTo>
                    <a:pt x="591" y="13"/>
                  </a:lnTo>
                  <a:lnTo>
                    <a:pt x="585" y="17"/>
                  </a:lnTo>
                  <a:lnTo>
                    <a:pt x="580" y="21"/>
                  </a:lnTo>
                  <a:lnTo>
                    <a:pt x="576" y="27"/>
                  </a:lnTo>
                  <a:lnTo>
                    <a:pt x="572" y="33"/>
                  </a:lnTo>
                  <a:lnTo>
                    <a:pt x="569" y="38"/>
                  </a:lnTo>
                  <a:lnTo>
                    <a:pt x="566" y="45"/>
                  </a:lnTo>
                  <a:lnTo>
                    <a:pt x="562" y="51"/>
                  </a:lnTo>
                  <a:lnTo>
                    <a:pt x="561" y="58"/>
                  </a:lnTo>
                  <a:lnTo>
                    <a:pt x="560" y="66"/>
                  </a:lnTo>
                  <a:lnTo>
                    <a:pt x="559" y="73"/>
                  </a:lnTo>
                  <a:lnTo>
                    <a:pt x="559" y="116"/>
                  </a:lnTo>
                  <a:lnTo>
                    <a:pt x="473" y="116"/>
                  </a:lnTo>
                  <a:lnTo>
                    <a:pt x="447" y="116"/>
                  </a:lnTo>
                  <a:lnTo>
                    <a:pt x="421" y="118"/>
                  </a:lnTo>
                  <a:lnTo>
                    <a:pt x="395" y="121"/>
                  </a:lnTo>
                  <a:lnTo>
                    <a:pt x="370" y="125"/>
                  </a:lnTo>
                  <a:lnTo>
                    <a:pt x="345" y="130"/>
                  </a:lnTo>
                  <a:lnTo>
                    <a:pt x="321" y="136"/>
                  </a:lnTo>
                  <a:lnTo>
                    <a:pt x="299" y="143"/>
                  </a:lnTo>
                  <a:lnTo>
                    <a:pt x="277" y="152"/>
                  </a:lnTo>
                  <a:lnTo>
                    <a:pt x="255" y="161"/>
                  </a:lnTo>
                  <a:lnTo>
                    <a:pt x="235" y="172"/>
                  </a:lnTo>
                  <a:lnTo>
                    <a:pt x="215" y="183"/>
                  </a:lnTo>
                  <a:lnTo>
                    <a:pt x="196" y="195"/>
                  </a:lnTo>
                  <a:lnTo>
                    <a:pt x="178" y="209"/>
                  </a:lnTo>
                  <a:lnTo>
                    <a:pt x="160" y="222"/>
                  </a:lnTo>
                  <a:lnTo>
                    <a:pt x="143" y="237"/>
                  </a:lnTo>
                  <a:lnTo>
                    <a:pt x="128" y="253"/>
                  </a:lnTo>
                  <a:lnTo>
                    <a:pt x="112" y="270"/>
                  </a:lnTo>
                  <a:lnTo>
                    <a:pt x="99" y="288"/>
                  </a:lnTo>
                  <a:lnTo>
                    <a:pt x="86" y="306"/>
                  </a:lnTo>
                  <a:lnTo>
                    <a:pt x="73" y="325"/>
                  </a:lnTo>
                  <a:lnTo>
                    <a:pt x="62" y="345"/>
                  </a:lnTo>
                  <a:lnTo>
                    <a:pt x="51" y="366"/>
                  </a:lnTo>
                  <a:lnTo>
                    <a:pt x="42" y="387"/>
                  </a:lnTo>
                  <a:lnTo>
                    <a:pt x="33" y="410"/>
                  </a:lnTo>
                  <a:lnTo>
                    <a:pt x="26" y="433"/>
                  </a:lnTo>
                  <a:lnTo>
                    <a:pt x="18" y="456"/>
                  </a:lnTo>
                  <a:lnTo>
                    <a:pt x="13" y="481"/>
                  </a:lnTo>
                  <a:lnTo>
                    <a:pt x="8" y="505"/>
                  </a:lnTo>
                  <a:lnTo>
                    <a:pt x="5" y="530"/>
                  </a:lnTo>
                  <a:lnTo>
                    <a:pt x="2" y="556"/>
                  </a:lnTo>
                  <a:lnTo>
                    <a:pt x="1" y="582"/>
                  </a:lnTo>
                  <a:lnTo>
                    <a:pt x="0" y="610"/>
                  </a:lnTo>
                  <a:lnTo>
                    <a:pt x="1" y="636"/>
                  </a:lnTo>
                  <a:lnTo>
                    <a:pt x="2" y="663"/>
                  </a:lnTo>
                  <a:lnTo>
                    <a:pt x="5" y="689"/>
                  </a:lnTo>
                  <a:lnTo>
                    <a:pt x="8" y="714"/>
                  </a:lnTo>
                  <a:lnTo>
                    <a:pt x="13" y="739"/>
                  </a:lnTo>
                  <a:lnTo>
                    <a:pt x="18" y="763"/>
                  </a:lnTo>
                  <a:lnTo>
                    <a:pt x="26" y="786"/>
                  </a:lnTo>
                  <a:lnTo>
                    <a:pt x="33" y="810"/>
                  </a:lnTo>
                  <a:lnTo>
                    <a:pt x="42" y="832"/>
                  </a:lnTo>
                  <a:lnTo>
                    <a:pt x="51" y="853"/>
                  </a:lnTo>
                  <a:lnTo>
                    <a:pt x="62" y="874"/>
                  </a:lnTo>
                  <a:lnTo>
                    <a:pt x="73" y="894"/>
                  </a:lnTo>
                  <a:lnTo>
                    <a:pt x="86" y="913"/>
                  </a:lnTo>
                  <a:lnTo>
                    <a:pt x="99" y="931"/>
                  </a:lnTo>
                  <a:lnTo>
                    <a:pt x="112" y="949"/>
                  </a:lnTo>
                  <a:lnTo>
                    <a:pt x="128" y="966"/>
                  </a:lnTo>
                  <a:lnTo>
                    <a:pt x="143" y="982"/>
                  </a:lnTo>
                  <a:lnTo>
                    <a:pt x="160" y="997"/>
                  </a:lnTo>
                  <a:lnTo>
                    <a:pt x="178" y="1011"/>
                  </a:lnTo>
                  <a:lnTo>
                    <a:pt x="196" y="1024"/>
                  </a:lnTo>
                  <a:lnTo>
                    <a:pt x="215" y="1036"/>
                  </a:lnTo>
                  <a:lnTo>
                    <a:pt x="235" y="1048"/>
                  </a:lnTo>
                  <a:lnTo>
                    <a:pt x="255" y="1058"/>
                  </a:lnTo>
                  <a:lnTo>
                    <a:pt x="277" y="1068"/>
                  </a:lnTo>
                  <a:lnTo>
                    <a:pt x="299" y="1076"/>
                  </a:lnTo>
                  <a:lnTo>
                    <a:pt x="321" y="1082"/>
                  </a:lnTo>
                  <a:lnTo>
                    <a:pt x="345" y="1089"/>
                  </a:lnTo>
                  <a:lnTo>
                    <a:pt x="370" y="1094"/>
                  </a:lnTo>
                  <a:lnTo>
                    <a:pt x="395" y="1098"/>
                  </a:lnTo>
                  <a:lnTo>
                    <a:pt x="421" y="1102"/>
                  </a:lnTo>
                  <a:lnTo>
                    <a:pt x="447" y="1103"/>
                  </a:lnTo>
                  <a:lnTo>
                    <a:pt x="473" y="1104"/>
                  </a:lnTo>
                  <a:lnTo>
                    <a:pt x="559" y="1104"/>
                  </a:lnTo>
                  <a:lnTo>
                    <a:pt x="559" y="1223"/>
                  </a:lnTo>
                  <a:lnTo>
                    <a:pt x="725" y="1223"/>
                  </a:lnTo>
                  <a:lnTo>
                    <a:pt x="732" y="1223"/>
                  </a:lnTo>
                  <a:lnTo>
                    <a:pt x="739" y="1222"/>
                  </a:lnTo>
                  <a:lnTo>
                    <a:pt x="746" y="1220"/>
                  </a:lnTo>
                  <a:lnTo>
                    <a:pt x="753" y="1218"/>
                  </a:lnTo>
                  <a:lnTo>
                    <a:pt x="759" y="1215"/>
                  </a:lnTo>
                  <a:lnTo>
                    <a:pt x="764" y="1210"/>
                  </a:lnTo>
                  <a:lnTo>
                    <a:pt x="769" y="1207"/>
                  </a:lnTo>
                  <a:lnTo>
                    <a:pt x="774" y="1202"/>
                  </a:lnTo>
                  <a:lnTo>
                    <a:pt x="780" y="1197"/>
                  </a:lnTo>
                  <a:lnTo>
                    <a:pt x="784" y="1191"/>
                  </a:lnTo>
                  <a:lnTo>
                    <a:pt x="787" y="1185"/>
                  </a:lnTo>
                  <a:lnTo>
                    <a:pt x="790" y="1179"/>
                  </a:lnTo>
                  <a:lnTo>
                    <a:pt x="792" y="1172"/>
                  </a:lnTo>
                  <a:lnTo>
                    <a:pt x="794" y="1166"/>
                  </a:lnTo>
                  <a:lnTo>
                    <a:pt x="795" y="1159"/>
                  </a:lnTo>
                  <a:lnTo>
                    <a:pt x="795" y="1151"/>
                  </a:lnTo>
                  <a:lnTo>
                    <a:pt x="795" y="1104"/>
                  </a:lnTo>
                  <a:lnTo>
                    <a:pt x="881" y="1104"/>
                  </a:lnTo>
                  <a:lnTo>
                    <a:pt x="908" y="1103"/>
                  </a:lnTo>
                  <a:lnTo>
                    <a:pt x="935" y="1102"/>
                  </a:lnTo>
                  <a:lnTo>
                    <a:pt x="961" y="1098"/>
                  </a:lnTo>
                  <a:lnTo>
                    <a:pt x="985" y="1094"/>
                  </a:lnTo>
                  <a:lnTo>
                    <a:pt x="1009" y="1089"/>
                  </a:lnTo>
                  <a:lnTo>
                    <a:pt x="1033" y="1082"/>
                  </a:lnTo>
                  <a:lnTo>
                    <a:pt x="1056" y="1076"/>
                  </a:lnTo>
                  <a:lnTo>
                    <a:pt x="1079" y="1068"/>
                  </a:lnTo>
                  <a:lnTo>
                    <a:pt x="1099" y="1058"/>
                  </a:lnTo>
                  <a:lnTo>
                    <a:pt x="1120" y="1048"/>
                  </a:lnTo>
                  <a:lnTo>
                    <a:pt x="1141" y="1036"/>
                  </a:lnTo>
                  <a:lnTo>
                    <a:pt x="1159" y="1024"/>
                  </a:lnTo>
                  <a:lnTo>
                    <a:pt x="1178" y="1011"/>
                  </a:lnTo>
                  <a:lnTo>
                    <a:pt x="1195" y="997"/>
                  </a:lnTo>
                  <a:lnTo>
                    <a:pt x="1212" y="982"/>
                  </a:lnTo>
                  <a:lnTo>
                    <a:pt x="1228" y="966"/>
                  </a:lnTo>
                  <a:lnTo>
                    <a:pt x="1242" y="949"/>
                  </a:lnTo>
                  <a:lnTo>
                    <a:pt x="1256" y="931"/>
                  </a:lnTo>
                  <a:lnTo>
                    <a:pt x="1270" y="913"/>
                  </a:lnTo>
                  <a:lnTo>
                    <a:pt x="1282" y="894"/>
                  </a:lnTo>
                  <a:lnTo>
                    <a:pt x="1294" y="874"/>
                  </a:lnTo>
                  <a:lnTo>
                    <a:pt x="1304" y="853"/>
                  </a:lnTo>
                  <a:lnTo>
                    <a:pt x="1313" y="832"/>
                  </a:lnTo>
                  <a:lnTo>
                    <a:pt x="1322" y="810"/>
                  </a:lnTo>
                  <a:lnTo>
                    <a:pt x="1330" y="786"/>
                  </a:lnTo>
                  <a:lnTo>
                    <a:pt x="1336" y="763"/>
                  </a:lnTo>
                  <a:lnTo>
                    <a:pt x="1342" y="739"/>
                  </a:lnTo>
                  <a:lnTo>
                    <a:pt x="1346" y="714"/>
                  </a:lnTo>
                  <a:lnTo>
                    <a:pt x="1351" y="689"/>
                  </a:lnTo>
                  <a:lnTo>
                    <a:pt x="1353" y="663"/>
                  </a:lnTo>
                  <a:lnTo>
                    <a:pt x="1355" y="636"/>
                  </a:lnTo>
                  <a:lnTo>
                    <a:pt x="1355" y="610"/>
                  </a:lnTo>
                  <a:lnTo>
                    <a:pt x="1355" y="582"/>
                  </a:lnTo>
                  <a:lnTo>
                    <a:pt x="1353" y="556"/>
                  </a:lnTo>
                  <a:lnTo>
                    <a:pt x="1351" y="530"/>
                  </a:lnTo>
                  <a:lnTo>
                    <a:pt x="1346" y="505"/>
                  </a:lnTo>
                  <a:lnTo>
                    <a:pt x="1342" y="481"/>
                  </a:lnTo>
                  <a:lnTo>
                    <a:pt x="1336" y="456"/>
                  </a:lnTo>
                  <a:lnTo>
                    <a:pt x="1330" y="433"/>
                  </a:lnTo>
                  <a:lnTo>
                    <a:pt x="1322" y="410"/>
                  </a:lnTo>
                  <a:lnTo>
                    <a:pt x="1313" y="387"/>
                  </a:lnTo>
                  <a:lnTo>
                    <a:pt x="1304" y="366"/>
                  </a:lnTo>
                  <a:lnTo>
                    <a:pt x="1294" y="345"/>
                  </a:lnTo>
                  <a:lnTo>
                    <a:pt x="1282" y="325"/>
                  </a:lnTo>
                  <a:lnTo>
                    <a:pt x="1270" y="306"/>
                  </a:lnTo>
                  <a:lnTo>
                    <a:pt x="1256" y="288"/>
                  </a:lnTo>
                  <a:lnTo>
                    <a:pt x="1242" y="270"/>
                  </a:lnTo>
                  <a:lnTo>
                    <a:pt x="1228" y="253"/>
                  </a:lnTo>
                  <a:lnTo>
                    <a:pt x="1212" y="237"/>
                  </a:lnTo>
                  <a:lnTo>
                    <a:pt x="1195" y="222"/>
                  </a:lnTo>
                  <a:lnTo>
                    <a:pt x="1178" y="209"/>
                  </a:lnTo>
                  <a:lnTo>
                    <a:pt x="1159" y="195"/>
                  </a:lnTo>
                  <a:lnTo>
                    <a:pt x="1141" y="183"/>
                  </a:lnTo>
                  <a:lnTo>
                    <a:pt x="1120" y="172"/>
                  </a:lnTo>
                  <a:lnTo>
                    <a:pt x="1099" y="161"/>
                  </a:lnTo>
                  <a:lnTo>
                    <a:pt x="1079" y="152"/>
                  </a:lnTo>
                  <a:lnTo>
                    <a:pt x="1056" y="143"/>
                  </a:lnTo>
                  <a:lnTo>
                    <a:pt x="1033" y="136"/>
                  </a:lnTo>
                  <a:lnTo>
                    <a:pt x="1009" y="130"/>
                  </a:lnTo>
                  <a:lnTo>
                    <a:pt x="985" y="125"/>
                  </a:lnTo>
                  <a:lnTo>
                    <a:pt x="961" y="121"/>
                  </a:lnTo>
                  <a:lnTo>
                    <a:pt x="935" y="118"/>
                  </a:lnTo>
                  <a:lnTo>
                    <a:pt x="908" y="116"/>
                  </a:lnTo>
                  <a:lnTo>
                    <a:pt x="881" y="116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983" y="352"/>
              <a:ext cx="94" cy="99"/>
            </a:xfrm>
            <a:custGeom>
              <a:avLst/>
              <a:gdLst>
                <a:gd name="T0" fmla="*/ 236 w 935"/>
                <a:gd name="T1" fmla="*/ 766 h 988"/>
                <a:gd name="T2" fmla="*/ 575 w 935"/>
                <a:gd name="T3" fmla="*/ 471 h 988"/>
                <a:gd name="T4" fmla="*/ 597 w 935"/>
                <a:gd name="T5" fmla="*/ 475 h 988"/>
                <a:gd name="T6" fmla="*/ 619 w 935"/>
                <a:gd name="T7" fmla="*/ 482 h 988"/>
                <a:gd name="T8" fmla="*/ 639 w 935"/>
                <a:gd name="T9" fmla="*/ 494 h 988"/>
                <a:gd name="T10" fmla="*/ 659 w 935"/>
                <a:gd name="T11" fmla="*/ 510 h 988"/>
                <a:gd name="T12" fmla="*/ 676 w 935"/>
                <a:gd name="T13" fmla="*/ 531 h 988"/>
                <a:gd name="T14" fmla="*/ 688 w 935"/>
                <a:gd name="T15" fmla="*/ 556 h 988"/>
                <a:gd name="T16" fmla="*/ 696 w 935"/>
                <a:gd name="T17" fmla="*/ 586 h 988"/>
                <a:gd name="T18" fmla="*/ 699 w 935"/>
                <a:gd name="T19" fmla="*/ 618 h 988"/>
                <a:gd name="T20" fmla="*/ 696 w 935"/>
                <a:gd name="T21" fmla="*/ 652 h 988"/>
                <a:gd name="T22" fmla="*/ 688 w 935"/>
                <a:gd name="T23" fmla="*/ 682 h 988"/>
                <a:gd name="T24" fmla="*/ 676 w 935"/>
                <a:gd name="T25" fmla="*/ 706 h 988"/>
                <a:gd name="T26" fmla="*/ 659 w 935"/>
                <a:gd name="T27" fmla="*/ 727 h 988"/>
                <a:gd name="T28" fmla="*/ 639 w 935"/>
                <a:gd name="T29" fmla="*/ 744 h 988"/>
                <a:gd name="T30" fmla="*/ 619 w 935"/>
                <a:gd name="T31" fmla="*/ 756 h 988"/>
                <a:gd name="T32" fmla="*/ 597 w 935"/>
                <a:gd name="T33" fmla="*/ 763 h 988"/>
                <a:gd name="T34" fmla="*/ 575 w 935"/>
                <a:gd name="T35" fmla="*/ 766 h 988"/>
                <a:gd name="T36" fmla="*/ 236 w 935"/>
                <a:gd name="T37" fmla="*/ 250 h 988"/>
                <a:gd name="T38" fmla="*/ 0 w 935"/>
                <a:gd name="T39" fmla="*/ 0 h 988"/>
                <a:gd name="T40" fmla="*/ 1 w 935"/>
                <a:gd name="T41" fmla="*/ 923 h 988"/>
                <a:gd name="T42" fmla="*/ 3 w 935"/>
                <a:gd name="T43" fmla="*/ 937 h 988"/>
                <a:gd name="T44" fmla="*/ 9 w 935"/>
                <a:gd name="T45" fmla="*/ 950 h 988"/>
                <a:gd name="T46" fmla="*/ 17 w 935"/>
                <a:gd name="T47" fmla="*/ 961 h 988"/>
                <a:gd name="T48" fmla="*/ 26 w 935"/>
                <a:gd name="T49" fmla="*/ 971 h 988"/>
                <a:gd name="T50" fmla="*/ 37 w 935"/>
                <a:gd name="T51" fmla="*/ 979 h 988"/>
                <a:gd name="T52" fmla="*/ 50 w 935"/>
                <a:gd name="T53" fmla="*/ 984 h 988"/>
                <a:gd name="T54" fmla="*/ 64 w 935"/>
                <a:gd name="T55" fmla="*/ 988 h 988"/>
                <a:gd name="T56" fmla="*/ 575 w 935"/>
                <a:gd name="T57" fmla="*/ 988 h 988"/>
                <a:gd name="T58" fmla="*/ 612 w 935"/>
                <a:gd name="T59" fmla="*/ 986 h 988"/>
                <a:gd name="T60" fmla="*/ 650 w 935"/>
                <a:gd name="T61" fmla="*/ 980 h 988"/>
                <a:gd name="T62" fmla="*/ 685 w 935"/>
                <a:gd name="T63" fmla="*/ 972 h 988"/>
                <a:gd name="T64" fmla="*/ 718 w 935"/>
                <a:gd name="T65" fmla="*/ 959 h 988"/>
                <a:gd name="T66" fmla="*/ 749 w 935"/>
                <a:gd name="T67" fmla="*/ 944 h 988"/>
                <a:gd name="T68" fmla="*/ 779 w 935"/>
                <a:gd name="T69" fmla="*/ 926 h 988"/>
                <a:gd name="T70" fmla="*/ 807 w 935"/>
                <a:gd name="T71" fmla="*/ 905 h 988"/>
                <a:gd name="T72" fmla="*/ 832 w 935"/>
                <a:gd name="T73" fmla="*/ 882 h 988"/>
                <a:gd name="T74" fmla="*/ 855 w 935"/>
                <a:gd name="T75" fmla="*/ 856 h 988"/>
                <a:gd name="T76" fmla="*/ 875 w 935"/>
                <a:gd name="T77" fmla="*/ 828 h 988"/>
                <a:gd name="T78" fmla="*/ 893 w 935"/>
                <a:gd name="T79" fmla="*/ 797 h 988"/>
                <a:gd name="T80" fmla="*/ 907 w 935"/>
                <a:gd name="T81" fmla="*/ 766 h 988"/>
                <a:gd name="T82" fmla="*/ 920 w 935"/>
                <a:gd name="T83" fmla="*/ 731 h 988"/>
                <a:gd name="T84" fmla="*/ 928 w 935"/>
                <a:gd name="T85" fmla="*/ 695 h 988"/>
                <a:gd name="T86" fmla="*/ 933 w 935"/>
                <a:gd name="T87" fmla="*/ 658 h 988"/>
                <a:gd name="T88" fmla="*/ 935 w 935"/>
                <a:gd name="T89" fmla="*/ 618 h 988"/>
                <a:gd name="T90" fmla="*/ 934 w 935"/>
                <a:gd name="T91" fmla="*/ 580 h 988"/>
                <a:gd name="T92" fmla="*/ 929 w 935"/>
                <a:gd name="T93" fmla="*/ 542 h 988"/>
                <a:gd name="T94" fmla="*/ 922 w 935"/>
                <a:gd name="T95" fmla="*/ 506 h 988"/>
                <a:gd name="T96" fmla="*/ 911 w 935"/>
                <a:gd name="T97" fmla="*/ 472 h 988"/>
                <a:gd name="T98" fmla="*/ 898 w 935"/>
                <a:gd name="T99" fmla="*/ 440 h 988"/>
                <a:gd name="T100" fmla="*/ 881 w 935"/>
                <a:gd name="T101" fmla="*/ 410 h 988"/>
                <a:gd name="T102" fmla="*/ 863 w 935"/>
                <a:gd name="T103" fmla="*/ 382 h 988"/>
                <a:gd name="T104" fmla="*/ 841 w 935"/>
                <a:gd name="T105" fmla="*/ 355 h 988"/>
                <a:gd name="T106" fmla="*/ 817 w 935"/>
                <a:gd name="T107" fmla="*/ 332 h 988"/>
                <a:gd name="T108" fmla="*/ 790 w 935"/>
                <a:gd name="T109" fmla="*/ 312 h 988"/>
                <a:gd name="T110" fmla="*/ 760 w 935"/>
                <a:gd name="T111" fmla="*/ 294 h 988"/>
                <a:gd name="T112" fmla="*/ 728 w 935"/>
                <a:gd name="T113" fmla="*/ 278 h 988"/>
                <a:gd name="T114" fmla="*/ 693 w 935"/>
                <a:gd name="T115" fmla="*/ 266 h 988"/>
                <a:gd name="T116" fmla="*/ 657 w 935"/>
                <a:gd name="T117" fmla="*/ 258 h 988"/>
                <a:gd name="T118" fmla="*/ 617 w 935"/>
                <a:gd name="T119" fmla="*/ 251 h 988"/>
                <a:gd name="T120" fmla="*/ 575 w 935"/>
                <a:gd name="T121" fmla="*/ 25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5" h="988">
                  <a:moveTo>
                    <a:pt x="575" y="766"/>
                  </a:moveTo>
                  <a:lnTo>
                    <a:pt x="236" y="766"/>
                  </a:lnTo>
                  <a:lnTo>
                    <a:pt x="236" y="471"/>
                  </a:lnTo>
                  <a:lnTo>
                    <a:pt x="575" y="471"/>
                  </a:lnTo>
                  <a:lnTo>
                    <a:pt x="586" y="472"/>
                  </a:lnTo>
                  <a:lnTo>
                    <a:pt x="597" y="475"/>
                  </a:lnTo>
                  <a:lnTo>
                    <a:pt x="607" y="478"/>
                  </a:lnTo>
                  <a:lnTo>
                    <a:pt x="619" y="482"/>
                  </a:lnTo>
                  <a:lnTo>
                    <a:pt x="629" y="487"/>
                  </a:lnTo>
                  <a:lnTo>
                    <a:pt x="639" y="494"/>
                  </a:lnTo>
                  <a:lnTo>
                    <a:pt x="650" y="501"/>
                  </a:lnTo>
                  <a:lnTo>
                    <a:pt x="659" y="510"/>
                  </a:lnTo>
                  <a:lnTo>
                    <a:pt x="667" y="520"/>
                  </a:lnTo>
                  <a:lnTo>
                    <a:pt x="676" y="531"/>
                  </a:lnTo>
                  <a:lnTo>
                    <a:pt x="682" y="543"/>
                  </a:lnTo>
                  <a:lnTo>
                    <a:pt x="688" y="556"/>
                  </a:lnTo>
                  <a:lnTo>
                    <a:pt x="693" y="570"/>
                  </a:lnTo>
                  <a:lnTo>
                    <a:pt x="696" y="586"/>
                  </a:lnTo>
                  <a:lnTo>
                    <a:pt x="698" y="602"/>
                  </a:lnTo>
                  <a:lnTo>
                    <a:pt x="699" y="618"/>
                  </a:lnTo>
                  <a:lnTo>
                    <a:pt x="698" y="636"/>
                  </a:lnTo>
                  <a:lnTo>
                    <a:pt x="696" y="652"/>
                  </a:lnTo>
                  <a:lnTo>
                    <a:pt x="693" y="667"/>
                  </a:lnTo>
                  <a:lnTo>
                    <a:pt x="688" y="682"/>
                  </a:lnTo>
                  <a:lnTo>
                    <a:pt x="682" y="695"/>
                  </a:lnTo>
                  <a:lnTo>
                    <a:pt x="676" y="706"/>
                  </a:lnTo>
                  <a:lnTo>
                    <a:pt x="667" y="718"/>
                  </a:lnTo>
                  <a:lnTo>
                    <a:pt x="659" y="727"/>
                  </a:lnTo>
                  <a:lnTo>
                    <a:pt x="650" y="736"/>
                  </a:lnTo>
                  <a:lnTo>
                    <a:pt x="639" y="744"/>
                  </a:lnTo>
                  <a:lnTo>
                    <a:pt x="629" y="751"/>
                  </a:lnTo>
                  <a:lnTo>
                    <a:pt x="619" y="756"/>
                  </a:lnTo>
                  <a:lnTo>
                    <a:pt x="607" y="760"/>
                  </a:lnTo>
                  <a:lnTo>
                    <a:pt x="597" y="763"/>
                  </a:lnTo>
                  <a:lnTo>
                    <a:pt x="586" y="766"/>
                  </a:lnTo>
                  <a:lnTo>
                    <a:pt x="575" y="766"/>
                  </a:lnTo>
                  <a:close/>
                  <a:moveTo>
                    <a:pt x="575" y="250"/>
                  </a:moveTo>
                  <a:lnTo>
                    <a:pt x="236" y="250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916"/>
                  </a:lnTo>
                  <a:lnTo>
                    <a:pt x="1" y="923"/>
                  </a:lnTo>
                  <a:lnTo>
                    <a:pt x="2" y="929"/>
                  </a:lnTo>
                  <a:lnTo>
                    <a:pt x="3" y="937"/>
                  </a:lnTo>
                  <a:lnTo>
                    <a:pt x="6" y="943"/>
                  </a:lnTo>
                  <a:lnTo>
                    <a:pt x="9" y="950"/>
                  </a:lnTo>
                  <a:lnTo>
                    <a:pt x="13" y="956"/>
                  </a:lnTo>
                  <a:lnTo>
                    <a:pt x="17" y="961"/>
                  </a:lnTo>
                  <a:lnTo>
                    <a:pt x="21" y="966"/>
                  </a:lnTo>
                  <a:lnTo>
                    <a:pt x="26" y="971"/>
                  </a:lnTo>
                  <a:lnTo>
                    <a:pt x="32" y="975"/>
                  </a:lnTo>
                  <a:lnTo>
                    <a:pt x="37" y="979"/>
                  </a:lnTo>
                  <a:lnTo>
                    <a:pt x="44" y="981"/>
                  </a:lnTo>
                  <a:lnTo>
                    <a:pt x="50" y="984"/>
                  </a:lnTo>
                  <a:lnTo>
                    <a:pt x="57" y="986"/>
                  </a:lnTo>
                  <a:lnTo>
                    <a:pt x="64" y="988"/>
                  </a:lnTo>
                  <a:lnTo>
                    <a:pt x="72" y="988"/>
                  </a:lnTo>
                  <a:lnTo>
                    <a:pt x="575" y="988"/>
                  </a:lnTo>
                  <a:lnTo>
                    <a:pt x="594" y="987"/>
                  </a:lnTo>
                  <a:lnTo>
                    <a:pt x="612" y="986"/>
                  </a:lnTo>
                  <a:lnTo>
                    <a:pt x="631" y="983"/>
                  </a:lnTo>
                  <a:lnTo>
                    <a:pt x="650" y="980"/>
                  </a:lnTo>
                  <a:lnTo>
                    <a:pt x="667" y="976"/>
                  </a:lnTo>
                  <a:lnTo>
                    <a:pt x="685" y="972"/>
                  </a:lnTo>
                  <a:lnTo>
                    <a:pt x="701" y="965"/>
                  </a:lnTo>
                  <a:lnTo>
                    <a:pt x="718" y="959"/>
                  </a:lnTo>
                  <a:lnTo>
                    <a:pt x="734" y="953"/>
                  </a:lnTo>
                  <a:lnTo>
                    <a:pt x="749" y="944"/>
                  </a:lnTo>
                  <a:lnTo>
                    <a:pt x="765" y="936"/>
                  </a:lnTo>
                  <a:lnTo>
                    <a:pt x="779" y="926"/>
                  </a:lnTo>
                  <a:lnTo>
                    <a:pt x="793" y="917"/>
                  </a:lnTo>
                  <a:lnTo>
                    <a:pt x="807" y="905"/>
                  </a:lnTo>
                  <a:lnTo>
                    <a:pt x="819" y="895"/>
                  </a:lnTo>
                  <a:lnTo>
                    <a:pt x="832" y="882"/>
                  </a:lnTo>
                  <a:lnTo>
                    <a:pt x="844" y="869"/>
                  </a:lnTo>
                  <a:lnTo>
                    <a:pt x="855" y="856"/>
                  </a:lnTo>
                  <a:lnTo>
                    <a:pt x="866" y="843"/>
                  </a:lnTo>
                  <a:lnTo>
                    <a:pt x="875" y="828"/>
                  </a:lnTo>
                  <a:lnTo>
                    <a:pt x="885" y="813"/>
                  </a:lnTo>
                  <a:lnTo>
                    <a:pt x="893" y="797"/>
                  </a:lnTo>
                  <a:lnTo>
                    <a:pt x="901" y="781"/>
                  </a:lnTo>
                  <a:lnTo>
                    <a:pt x="907" y="766"/>
                  </a:lnTo>
                  <a:lnTo>
                    <a:pt x="915" y="749"/>
                  </a:lnTo>
                  <a:lnTo>
                    <a:pt x="920" y="731"/>
                  </a:lnTo>
                  <a:lnTo>
                    <a:pt x="924" y="714"/>
                  </a:lnTo>
                  <a:lnTo>
                    <a:pt x="928" y="695"/>
                  </a:lnTo>
                  <a:lnTo>
                    <a:pt x="931" y="677"/>
                  </a:lnTo>
                  <a:lnTo>
                    <a:pt x="933" y="658"/>
                  </a:lnTo>
                  <a:lnTo>
                    <a:pt x="935" y="639"/>
                  </a:lnTo>
                  <a:lnTo>
                    <a:pt x="935" y="618"/>
                  </a:lnTo>
                  <a:lnTo>
                    <a:pt x="935" y="599"/>
                  </a:lnTo>
                  <a:lnTo>
                    <a:pt x="934" y="580"/>
                  </a:lnTo>
                  <a:lnTo>
                    <a:pt x="932" y="561"/>
                  </a:lnTo>
                  <a:lnTo>
                    <a:pt x="929" y="542"/>
                  </a:lnTo>
                  <a:lnTo>
                    <a:pt x="926" y="524"/>
                  </a:lnTo>
                  <a:lnTo>
                    <a:pt x="922" y="506"/>
                  </a:lnTo>
                  <a:lnTo>
                    <a:pt x="917" y="489"/>
                  </a:lnTo>
                  <a:lnTo>
                    <a:pt x="911" y="472"/>
                  </a:lnTo>
                  <a:lnTo>
                    <a:pt x="905" y="456"/>
                  </a:lnTo>
                  <a:lnTo>
                    <a:pt x="898" y="440"/>
                  </a:lnTo>
                  <a:lnTo>
                    <a:pt x="891" y="425"/>
                  </a:lnTo>
                  <a:lnTo>
                    <a:pt x="881" y="410"/>
                  </a:lnTo>
                  <a:lnTo>
                    <a:pt x="873" y="395"/>
                  </a:lnTo>
                  <a:lnTo>
                    <a:pt x="863" y="382"/>
                  </a:lnTo>
                  <a:lnTo>
                    <a:pt x="852" y="368"/>
                  </a:lnTo>
                  <a:lnTo>
                    <a:pt x="841" y="355"/>
                  </a:lnTo>
                  <a:lnTo>
                    <a:pt x="830" y="343"/>
                  </a:lnTo>
                  <a:lnTo>
                    <a:pt x="817" y="332"/>
                  </a:lnTo>
                  <a:lnTo>
                    <a:pt x="804" y="321"/>
                  </a:lnTo>
                  <a:lnTo>
                    <a:pt x="790" y="312"/>
                  </a:lnTo>
                  <a:lnTo>
                    <a:pt x="776" y="302"/>
                  </a:lnTo>
                  <a:lnTo>
                    <a:pt x="760" y="294"/>
                  </a:lnTo>
                  <a:lnTo>
                    <a:pt x="745" y="285"/>
                  </a:lnTo>
                  <a:lnTo>
                    <a:pt x="728" y="278"/>
                  </a:lnTo>
                  <a:lnTo>
                    <a:pt x="712" y="271"/>
                  </a:lnTo>
                  <a:lnTo>
                    <a:pt x="693" y="266"/>
                  </a:lnTo>
                  <a:lnTo>
                    <a:pt x="676" y="261"/>
                  </a:lnTo>
                  <a:lnTo>
                    <a:pt x="657" y="258"/>
                  </a:lnTo>
                  <a:lnTo>
                    <a:pt x="637" y="255"/>
                  </a:lnTo>
                  <a:lnTo>
                    <a:pt x="617" y="251"/>
                  </a:lnTo>
                  <a:lnTo>
                    <a:pt x="596" y="250"/>
                  </a:lnTo>
                  <a:lnTo>
                    <a:pt x="575" y="250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1221" y="350"/>
              <a:ext cx="103" cy="101"/>
            </a:xfrm>
            <a:custGeom>
              <a:avLst/>
              <a:gdLst>
                <a:gd name="T0" fmla="*/ 394 w 1030"/>
                <a:gd name="T1" fmla="*/ 307 h 1013"/>
                <a:gd name="T2" fmla="*/ 411 w 1030"/>
                <a:gd name="T3" fmla="*/ 272 h 1013"/>
                <a:gd name="T4" fmla="*/ 432 w 1030"/>
                <a:gd name="T5" fmla="*/ 248 h 1013"/>
                <a:gd name="T6" fmla="*/ 461 w 1030"/>
                <a:gd name="T7" fmla="*/ 229 h 1013"/>
                <a:gd name="T8" fmla="*/ 500 w 1030"/>
                <a:gd name="T9" fmla="*/ 218 h 1013"/>
                <a:gd name="T10" fmla="*/ 544 w 1030"/>
                <a:gd name="T11" fmla="*/ 220 h 1013"/>
                <a:gd name="T12" fmla="*/ 579 w 1030"/>
                <a:gd name="T13" fmla="*/ 234 h 1013"/>
                <a:gd name="T14" fmla="*/ 606 w 1030"/>
                <a:gd name="T15" fmla="*/ 255 h 1013"/>
                <a:gd name="T16" fmla="*/ 624 w 1030"/>
                <a:gd name="T17" fmla="*/ 281 h 1013"/>
                <a:gd name="T18" fmla="*/ 640 w 1030"/>
                <a:gd name="T19" fmla="*/ 324 h 1013"/>
                <a:gd name="T20" fmla="*/ 871 w 1030"/>
                <a:gd name="T21" fmla="*/ 276 h 1013"/>
                <a:gd name="T22" fmla="*/ 849 w 1030"/>
                <a:gd name="T23" fmla="*/ 204 h 1013"/>
                <a:gd name="T24" fmla="*/ 831 w 1030"/>
                <a:gd name="T25" fmla="*/ 165 h 1013"/>
                <a:gd name="T26" fmla="*/ 809 w 1030"/>
                <a:gd name="T27" fmla="*/ 129 h 1013"/>
                <a:gd name="T28" fmla="*/ 782 w 1030"/>
                <a:gd name="T29" fmla="*/ 97 h 1013"/>
                <a:gd name="T30" fmla="*/ 751 w 1030"/>
                <a:gd name="T31" fmla="*/ 69 h 1013"/>
                <a:gd name="T32" fmla="*/ 715 w 1030"/>
                <a:gd name="T33" fmla="*/ 45 h 1013"/>
                <a:gd name="T34" fmla="*/ 673 w 1030"/>
                <a:gd name="T35" fmla="*/ 26 h 1013"/>
                <a:gd name="T36" fmla="*/ 627 w 1030"/>
                <a:gd name="T37" fmla="*/ 12 h 1013"/>
                <a:gd name="T38" fmla="*/ 574 w 1030"/>
                <a:gd name="T39" fmla="*/ 3 h 1013"/>
                <a:gd name="T40" fmla="*/ 515 w 1030"/>
                <a:gd name="T41" fmla="*/ 0 h 1013"/>
                <a:gd name="T42" fmla="*/ 459 w 1030"/>
                <a:gd name="T43" fmla="*/ 3 h 1013"/>
                <a:gd name="T44" fmla="*/ 409 w 1030"/>
                <a:gd name="T45" fmla="*/ 12 h 1013"/>
                <a:gd name="T46" fmla="*/ 362 w 1030"/>
                <a:gd name="T47" fmla="*/ 26 h 1013"/>
                <a:gd name="T48" fmla="*/ 321 w 1030"/>
                <a:gd name="T49" fmla="*/ 45 h 1013"/>
                <a:gd name="T50" fmla="*/ 285 w 1030"/>
                <a:gd name="T51" fmla="*/ 69 h 1013"/>
                <a:gd name="T52" fmla="*/ 251 w 1030"/>
                <a:gd name="T53" fmla="*/ 97 h 1013"/>
                <a:gd name="T54" fmla="*/ 225 w 1030"/>
                <a:gd name="T55" fmla="*/ 129 h 1013"/>
                <a:gd name="T56" fmla="*/ 201 w 1030"/>
                <a:gd name="T57" fmla="*/ 165 h 1013"/>
                <a:gd name="T58" fmla="*/ 182 w 1030"/>
                <a:gd name="T59" fmla="*/ 204 h 1013"/>
                <a:gd name="T60" fmla="*/ 167 w 1030"/>
                <a:gd name="T61" fmla="*/ 247 h 1013"/>
                <a:gd name="T62" fmla="*/ 0 w 1030"/>
                <a:gd name="T63" fmla="*/ 1013 h 1013"/>
                <a:gd name="T64" fmla="*/ 185 w 1030"/>
                <a:gd name="T65" fmla="*/ 1012 h 1013"/>
                <a:gd name="T66" fmla="*/ 206 w 1030"/>
                <a:gd name="T67" fmla="*/ 1004 h 1013"/>
                <a:gd name="T68" fmla="*/ 225 w 1030"/>
                <a:gd name="T69" fmla="*/ 991 h 1013"/>
                <a:gd name="T70" fmla="*/ 241 w 1030"/>
                <a:gd name="T71" fmla="*/ 976 h 1013"/>
                <a:gd name="T72" fmla="*/ 252 w 1030"/>
                <a:gd name="T73" fmla="*/ 957 h 1013"/>
                <a:gd name="T74" fmla="*/ 289 w 1030"/>
                <a:gd name="T75" fmla="*/ 793 h 1013"/>
                <a:gd name="T76" fmla="*/ 776 w 1030"/>
                <a:gd name="T77" fmla="*/ 949 h 1013"/>
                <a:gd name="T78" fmla="*/ 785 w 1030"/>
                <a:gd name="T79" fmla="*/ 969 h 1013"/>
                <a:gd name="T80" fmla="*/ 800 w 1030"/>
                <a:gd name="T81" fmla="*/ 987 h 1013"/>
                <a:gd name="T82" fmla="*/ 817 w 1030"/>
                <a:gd name="T83" fmla="*/ 1001 h 1013"/>
                <a:gd name="T84" fmla="*/ 838 w 1030"/>
                <a:gd name="T85" fmla="*/ 1009 h 1013"/>
                <a:gd name="T86" fmla="*/ 860 w 1030"/>
                <a:gd name="T87" fmla="*/ 101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0" h="1013">
                  <a:moveTo>
                    <a:pt x="333" y="584"/>
                  </a:moveTo>
                  <a:lnTo>
                    <a:pt x="390" y="324"/>
                  </a:lnTo>
                  <a:lnTo>
                    <a:pt x="394" y="307"/>
                  </a:lnTo>
                  <a:lnTo>
                    <a:pt x="401" y="290"/>
                  </a:lnTo>
                  <a:lnTo>
                    <a:pt x="406" y="281"/>
                  </a:lnTo>
                  <a:lnTo>
                    <a:pt x="411" y="272"/>
                  </a:lnTo>
                  <a:lnTo>
                    <a:pt x="417" y="264"/>
                  </a:lnTo>
                  <a:lnTo>
                    <a:pt x="424" y="255"/>
                  </a:lnTo>
                  <a:lnTo>
                    <a:pt x="432" y="248"/>
                  </a:lnTo>
                  <a:lnTo>
                    <a:pt x="441" y="240"/>
                  </a:lnTo>
                  <a:lnTo>
                    <a:pt x="450" y="234"/>
                  </a:lnTo>
                  <a:lnTo>
                    <a:pt x="461" y="229"/>
                  </a:lnTo>
                  <a:lnTo>
                    <a:pt x="473" y="223"/>
                  </a:lnTo>
                  <a:lnTo>
                    <a:pt x="486" y="220"/>
                  </a:lnTo>
                  <a:lnTo>
                    <a:pt x="500" y="218"/>
                  </a:lnTo>
                  <a:lnTo>
                    <a:pt x="515" y="217"/>
                  </a:lnTo>
                  <a:lnTo>
                    <a:pt x="530" y="218"/>
                  </a:lnTo>
                  <a:lnTo>
                    <a:pt x="544" y="220"/>
                  </a:lnTo>
                  <a:lnTo>
                    <a:pt x="557" y="223"/>
                  </a:lnTo>
                  <a:lnTo>
                    <a:pt x="569" y="229"/>
                  </a:lnTo>
                  <a:lnTo>
                    <a:pt x="579" y="234"/>
                  </a:lnTo>
                  <a:lnTo>
                    <a:pt x="590" y="240"/>
                  </a:lnTo>
                  <a:lnTo>
                    <a:pt x="598" y="248"/>
                  </a:lnTo>
                  <a:lnTo>
                    <a:pt x="606" y="255"/>
                  </a:lnTo>
                  <a:lnTo>
                    <a:pt x="612" y="264"/>
                  </a:lnTo>
                  <a:lnTo>
                    <a:pt x="619" y="272"/>
                  </a:lnTo>
                  <a:lnTo>
                    <a:pt x="624" y="281"/>
                  </a:lnTo>
                  <a:lnTo>
                    <a:pt x="629" y="290"/>
                  </a:lnTo>
                  <a:lnTo>
                    <a:pt x="636" y="307"/>
                  </a:lnTo>
                  <a:lnTo>
                    <a:pt x="640" y="324"/>
                  </a:lnTo>
                  <a:lnTo>
                    <a:pt x="696" y="584"/>
                  </a:lnTo>
                  <a:lnTo>
                    <a:pt x="333" y="584"/>
                  </a:lnTo>
                  <a:close/>
                  <a:moveTo>
                    <a:pt x="871" y="276"/>
                  </a:moveTo>
                  <a:lnTo>
                    <a:pt x="863" y="247"/>
                  </a:lnTo>
                  <a:lnTo>
                    <a:pt x="854" y="218"/>
                  </a:lnTo>
                  <a:lnTo>
                    <a:pt x="849" y="204"/>
                  </a:lnTo>
                  <a:lnTo>
                    <a:pt x="843" y="191"/>
                  </a:lnTo>
                  <a:lnTo>
                    <a:pt x="838" y="178"/>
                  </a:lnTo>
                  <a:lnTo>
                    <a:pt x="831" y="165"/>
                  </a:lnTo>
                  <a:lnTo>
                    <a:pt x="824" y="153"/>
                  </a:lnTo>
                  <a:lnTo>
                    <a:pt x="817" y="141"/>
                  </a:lnTo>
                  <a:lnTo>
                    <a:pt x="809" y="129"/>
                  </a:lnTo>
                  <a:lnTo>
                    <a:pt x="801" y="118"/>
                  </a:lnTo>
                  <a:lnTo>
                    <a:pt x="791" y="107"/>
                  </a:lnTo>
                  <a:lnTo>
                    <a:pt x="782" y="97"/>
                  </a:lnTo>
                  <a:lnTo>
                    <a:pt x="773" y="87"/>
                  </a:lnTo>
                  <a:lnTo>
                    <a:pt x="762" y="78"/>
                  </a:lnTo>
                  <a:lnTo>
                    <a:pt x="751" y="69"/>
                  </a:lnTo>
                  <a:lnTo>
                    <a:pt x="740" y="61"/>
                  </a:lnTo>
                  <a:lnTo>
                    <a:pt x="727" y="52"/>
                  </a:lnTo>
                  <a:lnTo>
                    <a:pt x="715" y="45"/>
                  </a:lnTo>
                  <a:lnTo>
                    <a:pt x="701" y="38"/>
                  </a:lnTo>
                  <a:lnTo>
                    <a:pt x="688" y="32"/>
                  </a:lnTo>
                  <a:lnTo>
                    <a:pt x="673" y="26"/>
                  </a:lnTo>
                  <a:lnTo>
                    <a:pt x="658" y="21"/>
                  </a:lnTo>
                  <a:lnTo>
                    <a:pt x="642" y="16"/>
                  </a:lnTo>
                  <a:lnTo>
                    <a:pt x="627" y="12"/>
                  </a:lnTo>
                  <a:lnTo>
                    <a:pt x="609" y="9"/>
                  </a:lnTo>
                  <a:lnTo>
                    <a:pt x="592" y="6"/>
                  </a:lnTo>
                  <a:lnTo>
                    <a:pt x="574" y="3"/>
                  </a:lnTo>
                  <a:lnTo>
                    <a:pt x="554" y="2"/>
                  </a:lnTo>
                  <a:lnTo>
                    <a:pt x="535" y="1"/>
                  </a:lnTo>
                  <a:lnTo>
                    <a:pt x="515" y="0"/>
                  </a:lnTo>
                  <a:lnTo>
                    <a:pt x="496" y="1"/>
                  </a:lnTo>
                  <a:lnTo>
                    <a:pt x="477" y="2"/>
                  </a:lnTo>
                  <a:lnTo>
                    <a:pt x="459" y="3"/>
                  </a:lnTo>
                  <a:lnTo>
                    <a:pt x="442" y="6"/>
                  </a:lnTo>
                  <a:lnTo>
                    <a:pt x="425" y="9"/>
                  </a:lnTo>
                  <a:lnTo>
                    <a:pt x="409" y="12"/>
                  </a:lnTo>
                  <a:lnTo>
                    <a:pt x="392" y="16"/>
                  </a:lnTo>
                  <a:lnTo>
                    <a:pt x="378" y="21"/>
                  </a:lnTo>
                  <a:lnTo>
                    <a:pt x="362" y="26"/>
                  </a:lnTo>
                  <a:lnTo>
                    <a:pt x="348" y="32"/>
                  </a:lnTo>
                  <a:lnTo>
                    <a:pt x="334" y="38"/>
                  </a:lnTo>
                  <a:lnTo>
                    <a:pt x="321" y="45"/>
                  </a:lnTo>
                  <a:lnTo>
                    <a:pt x="308" y="52"/>
                  </a:lnTo>
                  <a:lnTo>
                    <a:pt x="296" y="61"/>
                  </a:lnTo>
                  <a:lnTo>
                    <a:pt x="285" y="69"/>
                  </a:lnTo>
                  <a:lnTo>
                    <a:pt x="273" y="78"/>
                  </a:lnTo>
                  <a:lnTo>
                    <a:pt x="262" y="87"/>
                  </a:lnTo>
                  <a:lnTo>
                    <a:pt x="251" y="97"/>
                  </a:lnTo>
                  <a:lnTo>
                    <a:pt x="242" y="107"/>
                  </a:lnTo>
                  <a:lnTo>
                    <a:pt x="233" y="118"/>
                  </a:lnTo>
                  <a:lnTo>
                    <a:pt x="225" y="129"/>
                  </a:lnTo>
                  <a:lnTo>
                    <a:pt x="216" y="141"/>
                  </a:lnTo>
                  <a:lnTo>
                    <a:pt x="208" y="153"/>
                  </a:lnTo>
                  <a:lnTo>
                    <a:pt x="201" y="165"/>
                  </a:lnTo>
                  <a:lnTo>
                    <a:pt x="193" y="178"/>
                  </a:lnTo>
                  <a:lnTo>
                    <a:pt x="187" y="191"/>
                  </a:lnTo>
                  <a:lnTo>
                    <a:pt x="182" y="204"/>
                  </a:lnTo>
                  <a:lnTo>
                    <a:pt x="176" y="218"/>
                  </a:lnTo>
                  <a:lnTo>
                    <a:pt x="172" y="232"/>
                  </a:lnTo>
                  <a:lnTo>
                    <a:pt x="167" y="247"/>
                  </a:lnTo>
                  <a:lnTo>
                    <a:pt x="162" y="262"/>
                  </a:lnTo>
                  <a:lnTo>
                    <a:pt x="159" y="276"/>
                  </a:lnTo>
                  <a:lnTo>
                    <a:pt x="0" y="1013"/>
                  </a:lnTo>
                  <a:lnTo>
                    <a:pt x="171" y="1013"/>
                  </a:lnTo>
                  <a:lnTo>
                    <a:pt x="178" y="1013"/>
                  </a:lnTo>
                  <a:lnTo>
                    <a:pt x="185" y="1012"/>
                  </a:lnTo>
                  <a:lnTo>
                    <a:pt x="192" y="1009"/>
                  </a:lnTo>
                  <a:lnTo>
                    <a:pt x="200" y="1007"/>
                  </a:lnTo>
                  <a:lnTo>
                    <a:pt x="206" y="1004"/>
                  </a:lnTo>
                  <a:lnTo>
                    <a:pt x="213" y="1001"/>
                  </a:lnTo>
                  <a:lnTo>
                    <a:pt x="219" y="997"/>
                  </a:lnTo>
                  <a:lnTo>
                    <a:pt x="225" y="991"/>
                  </a:lnTo>
                  <a:lnTo>
                    <a:pt x="231" y="987"/>
                  </a:lnTo>
                  <a:lnTo>
                    <a:pt x="236" y="981"/>
                  </a:lnTo>
                  <a:lnTo>
                    <a:pt x="241" y="976"/>
                  </a:lnTo>
                  <a:lnTo>
                    <a:pt x="245" y="969"/>
                  </a:lnTo>
                  <a:lnTo>
                    <a:pt x="248" y="963"/>
                  </a:lnTo>
                  <a:lnTo>
                    <a:pt x="252" y="957"/>
                  </a:lnTo>
                  <a:lnTo>
                    <a:pt x="255" y="949"/>
                  </a:lnTo>
                  <a:lnTo>
                    <a:pt x="257" y="942"/>
                  </a:lnTo>
                  <a:lnTo>
                    <a:pt x="289" y="793"/>
                  </a:lnTo>
                  <a:lnTo>
                    <a:pt x="742" y="793"/>
                  </a:lnTo>
                  <a:lnTo>
                    <a:pt x="774" y="942"/>
                  </a:lnTo>
                  <a:lnTo>
                    <a:pt x="776" y="949"/>
                  </a:lnTo>
                  <a:lnTo>
                    <a:pt x="778" y="957"/>
                  </a:lnTo>
                  <a:lnTo>
                    <a:pt x="781" y="963"/>
                  </a:lnTo>
                  <a:lnTo>
                    <a:pt x="785" y="969"/>
                  </a:lnTo>
                  <a:lnTo>
                    <a:pt x="789" y="976"/>
                  </a:lnTo>
                  <a:lnTo>
                    <a:pt x="794" y="981"/>
                  </a:lnTo>
                  <a:lnTo>
                    <a:pt x="800" y="987"/>
                  </a:lnTo>
                  <a:lnTo>
                    <a:pt x="805" y="991"/>
                  </a:lnTo>
                  <a:lnTo>
                    <a:pt x="811" y="997"/>
                  </a:lnTo>
                  <a:lnTo>
                    <a:pt x="817" y="1001"/>
                  </a:lnTo>
                  <a:lnTo>
                    <a:pt x="824" y="1004"/>
                  </a:lnTo>
                  <a:lnTo>
                    <a:pt x="831" y="1007"/>
                  </a:lnTo>
                  <a:lnTo>
                    <a:pt x="838" y="1009"/>
                  </a:lnTo>
                  <a:lnTo>
                    <a:pt x="845" y="1012"/>
                  </a:lnTo>
                  <a:lnTo>
                    <a:pt x="852" y="1013"/>
                  </a:lnTo>
                  <a:lnTo>
                    <a:pt x="860" y="1013"/>
                  </a:lnTo>
                  <a:lnTo>
                    <a:pt x="1030" y="1013"/>
                  </a:lnTo>
                  <a:lnTo>
                    <a:pt x="871" y="276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6" name="Freeform 12"/>
            <p:cNvSpPr>
              <a:spLocks noEditPoints="1"/>
            </p:cNvSpPr>
            <p:nvPr userDrawn="1"/>
          </p:nvSpPr>
          <p:spPr bwMode="auto">
            <a:xfrm>
              <a:off x="1356" y="491"/>
              <a:ext cx="99" cy="99"/>
            </a:xfrm>
            <a:custGeom>
              <a:avLst/>
              <a:gdLst>
                <a:gd name="T0" fmla="*/ 666 w 984"/>
                <a:gd name="T1" fmla="*/ 590 h 988"/>
                <a:gd name="T2" fmla="*/ 691 w 984"/>
                <a:gd name="T3" fmla="*/ 597 h 988"/>
                <a:gd name="T4" fmla="*/ 715 w 984"/>
                <a:gd name="T5" fmla="*/ 616 h 988"/>
                <a:gd name="T6" fmla="*/ 732 w 984"/>
                <a:gd name="T7" fmla="*/ 646 h 988"/>
                <a:gd name="T8" fmla="*/ 740 w 984"/>
                <a:gd name="T9" fmla="*/ 687 h 988"/>
                <a:gd name="T10" fmla="*/ 732 w 984"/>
                <a:gd name="T11" fmla="*/ 727 h 988"/>
                <a:gd name="T12" fmla="*/ 715 w 984"/>
                <a:gd name="T13" fmla="*/ 758 h 988"/>
                <a:gd name="T14" fmla="*/ 691 w 984"/>
                <a:gd name="T15" fmla="*/ 777 h 988"/>
                <a:gd name="T16" fmla="*/ 666 w 984"/>
                <a:gd name="T17" fmla="*/ 784 h 988"/>
                <a:gd name="T18" fmla="*/ 665 w 984"/>
                <a:gd name="T19" fmla="*/ 210 h 988"/>
                <a:gd name="T20" fmla="*/ 690 w 984"/>
                <a:gd name="T21" fmla="*/ 226 h 988"/>
                <a:gd name="T22" fmla="*/ 711 w 984"/>
                <a:gd name="T23" fmla="*/ 253 h 988"/>
                <a:gd name="T24" fmla="*/ 721 w 984"/>
                <a:gd name="T25" fmla="*/ 292 h 988"/>
                <a:gd name="T26" fmla="*/ 717 w 984"/>
                <a:gd name="T27" fmla="*/ 335 h 988"/>
                <a:gd name="T28" fmla="*/ 701 w 984"/>
                <a:gd name="T29" fmla="*/ 367 h 988"/>
                <a:gd name="T30" fmla="*/ 678 w 984"/>
                <a:gd name="T31" fmla="*/ 389 h 988"/>
                <a:gd name="T32" fmla="*/ 653 w 984"/>
                <a:gd name="T33" fmla="*/ 399 h 988"/>
                <a:gd name="T34" fmla="*/ 647 w 984"/>
                <a:gd name="T35" fmla="*/ 206 h 988"/>
                <a:gd name="T36" fmla="*/ 904 w 984"/>
                <a:gd name="T37" fmla="*/ 451 h 988"/>
                <a:gd name="T38" fmla="*/ 928 w 984"/>
                <a:gd name="T39" fmla="*/ 412 h 988"/>
                <a:gd name="T40" fmla="*/ 943 w 984"/>
                <a:gd name="T41" fmla="*/ 366 h 988"/>
                <a:gd name="T42" fmla="*/ 951 w 984"/>
                <a:gd name="T43" fmla="*/ 312 h 988"/>
                <a:gd name="T44" fmla="*/ 948 w 984"/>
                <a:gd name="T45" fmla="*/ 251 h 988"/>
                <a:gd name="T46" fmla="*/ 933 w 984"/>
                <a:gd name="T47" fmla="*/ 192 h 988"/>
                <a:gd name="T48" fmla="*/ 908 w 984"/>
                <a:gd name="T49" fmla="*/ 139 h 988"/>
                <a:gd name="T50" fmla="*/ 873 w 984"/>
                <a:gd name="T51" fmla="*/ 95 h 988"/>
                <a:gd name="T52" fmla="*/ 831 w 984"/>
                <a:gd name="T53" fmla="*/ 56 h 988"/>
                <a:gd name="T54" fmla="*/ 780 w 984"/>
                <a:gd name="T55" fmla="*/ 28 h 988"/>
                <a:gd name="T56" fmla="*/ 724 w 984"/>
                <a:gd name="T57" fmla="*/ 10 h 988"/>
                <a:gd name="T58" fmla="*/ 663 w 984"/>
                <a:gd name="T59" fmla="*/ 1 h 988"/>
                <a:gd name="T60" fmla="*/ 56 w 984"/>
                <a:gd name="T61" fmla="*/ 3 h 988"/>
                <a:gd name="T62" fmla="*/ 31 w 984"/>
                <a:gd name="T63" fmla="*/ 13 h 988"/>
                <a:gd name="T64" fmla="*/ 11 w 984"/>
                <a:gd name="T65" fmla="*/ 33 h 988"/>
                <a:gd name="T66" fmla="*/ 1 w 984"/>
                <a:gd name="T67" fmla="*/ 59 h 988"/>
                <a:gd name="T68" fmla="*/ 0 w 984"/>
                <a:gd name="T69" fmla="*/ 924 h 988"/>
                <a:gd name="T70" fmla="*/ 8 w 984"/>
                <a:gd name="T71" fmla="*/ 951 h 988"/>
                <a:gd name="T72" fmla="*/ 26 w 984"/>
                <a:gd name="T73" fmla="*/ 973 h 988"/>
                <a:gd name="T74" fmla="*/ 50 w 984"/>
                <a:gd name="T75" fmla="*/ 985 h 988"/>
                <a:gd name="T76" fmla="*/ 684 w 984"/>
                <a:gd name="T77" fmla="*/ 988 h 988"/>
                <a:gd name="T78" fmla="*/ 748 w 984"/>
                <a:gd name="T79" fmla="*/ 983 h 988"/>
                <a:gd name="T80" fmla="*/ 807 w 984"/>
                <a:gd name="T81" fmla="*/ 965 h 988"/>
                <a:gd name="T82" fmla="*/ 858 w 984"/>
                <a:gd name="T83" fmla="*/ 938 h 988"/>
                <a:gd name="T84" fmla="*/ 902 w 984"/>
                <a:gd name="T85" fmla="*/ 901 h 988"/>
                <a:gd name="T86" fmla="*/ 936 w 984"/>
                <a:gd name="T87" fmla="*/ 856 h 988"/>
                <a:gd name="T88" fmla="*/ 963 w 984"/>
                <a:gd name="T89" fmla="*/ 803 h 988"/>
                <a:gd name="T90" fmla="*/ 979 w 984"/>
                <a:gd name="T91" fmla="*/ 745 h 988"/>
                <a:gd name="T92" fmla="*/ 984 w 984"/>
                <a:gd name="T93" fmla="*/ 682 h 988"/>
                <a:gd name="T94" fmla="*/ 977 w 984"/>
                <a:gd name="T95" fmla="*/ 619 h 988"/>
                <a:gd name="T96" fmla="*/ 956 w 984"/>
                <a:gd name="T97" fmla="*/ 564 h 988"/>
                <a:gd name="T98" fmla="*/ 924 w 984"/>
                <a:gd name="T99" fmla="*/ 517 h 988"/>
                <a:gd name="T100" fmla="*/ 882 w 984"/>
                <a:gd name="T101" fmla="*/ 476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84" h="988">
                  <a:moveTo>
                    <a:pt x="666" y="784"/>
                  </a:moveTo>
                  <a:lnTo>
                    <a:pt x="231" y="784"/>
                  </a:lnTo>
                  <a:lnTo>
                    <a:pt x="231" y="590"/>
                  </a:lnTo>
                  <a:lnTo>
                    <a:pt x="666" y="590"/>
                  </a:lnTo>
                  <a:lnTo>
                    <a:pt x="671" y="591"/>
                  </a:lnTo>
                  <a:lnTo>
                    <a:pt x="678" y="592"/>
                  </a:lnTo>
                  <a:lnTo>
                    <a:pt x="684" y="594"/>
                  </a:lnTo>
                  <a:lnTo>
                    <a:pt x="691" y="597"/>
                  </a:lnTo>
                  <a:lnTo>
                    <a:pt x="697" y="601"/>
                  </a:lnTo>
                  <a:lnTo>
                    <a:pt x="703" y="605"/>
                  </a:lnTo>
                  <a:lnTo>
                    <a:pt x="709" y="611"/>
                  </a:lnTo>
                  <a:lnTo>
                    <a:pt x="715" y="616"/>
                  </a:lnTo>
                  <a:lnTo>
                    <a:pt x="720" y="622"/>
                  </a:lnTo>
                  <a:lnTo>
                    <a:pt x="725" y="630"/>
                  </a:lnTo>
                  <a:lnTo>
                    <a:pt x="729" y="637"/>
                  </a:lnTo>
                  <a:lnTo>
                    <a:pt x="732" y="646"/>
                  </a:lnTo>
                  <a:lnTo>
                    <a:pt x="736" y="655"/>
                  </a:lnTo>
                  <a:lnTo>
                    <a:pt x="739" y="665"/>
                  </a:lnTo>
                  <a:lnTo>
                    <a:pt x="740" y="675"/>
                  </a:lnTo>
                  <a:lnTo>
                    <a:pt x="740" y="687"/>
                  </a:lnTo>
                  <a:lnTo>
                    <a:pt x="740" y="698"/>
                  </a:lnTo>
                  <a:lnTo>
                    <a:pt x="739" y="708"/>
                  </a:lnTo>
                  <a:lnTo>
                    <a:pt x="736" y="719"/>
                  </a:lnTo>
                  <a:lnTo>
                    <a:pt x="732" y="727"/>
                  </a:lnTo>
                  <a:lnTo>
                    <a:pt x="729" y="737"/>
                  </a:lnTo>
                  <a:lnTo>
                    <a:pt x="725" y="744"/>
                  </a:lnTo>
                  <a:lnTo>
                    <a:pt x="720" y="751"/>
                  </a:lnTo>
                  <a:lnTo>
                    <a:pt x="715" y="758"/>
                  </a:lnTo>
                  <a:lnTo>
                    <a:pt x="709" y="764"/>
                  </a:lnTo>
                  <a:lnTo>
                    <a:pt x="703" y="769"/>
                  </a:lnTo>
                  <a:lnTo>
                    <a:pt x="697" y="774"/>
                  </a:lnTo>
                  <a:lnTo>
                    <a:pt x="691" y="777"/>
                  </a:lnTo>
                  <a:lnTo>
                    <a:pt x="684" y="780"/>
                  </a:lnTo>
                  <a:lnTo>
                    <a:pt x="678" y="782"/>
                  </a:lnTo>
                  <a:lnTo>
                    <a:pt x="671" y="783"/>
                  </a:lnTo>
                  <a:lnTo>
                    <a:pt x="666" y="784"/>
                  </a:lnTo>
                  <a:close/>
                  <a:moveTo>
                    <a:pt x="647" y="206"/>
                  </a:moveTo>
                  <a:lnTo>
                    <a:pt x="653" y="207"/>
                  </a:lnTo>
                  <a:lnTo>
                    <a:pt x="659" y="208"/>
                  </a:lnTo>
                  <a:lnTo>
                    <a:pt x="665" y="210"/>
                  </a:lnTo>
                  <a:lnTo>
                    <a:pt x="671" y="212"/>
                  </a:lnTo>
                  <a:lnTo>
                    <a:pt x="678" y="216"/>
                  </a:lnTo>
                  <a:lnTo>
                    <a:pt x="684" y="220"/>
                  </a:lnTo>
                  <a:lnTo>
                    <a:pt x="690" y="226"/>
                  </a:lnTo>
                  <a:lnTo>
                    <a:pt x="696" y="231"/>
                  </a:lnTo>
                  <a:lnTo>
                    <a:pt x="701" y="238"/>
                  </a:lnTo>
                  <a:lnTo>
                    <a:pt x="706" y="246"/>
                  </a:lnTo>
                  <a:lnTo>
                    <a:pt x="711" y="253"/>
                  </a:lnTo>
                  <a:lnTo>
                    <a:pt x="714" y="262"/>
                  </a:lnTo>
                  <a:lnTo>
                    <a:pt x="717" y="271"/>
                  </a:lnTo>
                  <a:lnTo>
                    <a:pt x="719" y="282"/>
                  </a:lnTo>
                  <a:lnTo>
                    <a:pt x="721" y="292"/>
                  </a:lnTo>
                  <a:lnTo>
                    <a:pt x="721" y="303"/>
                  </a:lnTo>
                  <a:lnTo>
                    <a:pt x="721" y="315"/>
                  </a:lnTo>
                  <a:lnTo>
                    <a:pt x="719" y="325"/>
                  </a:lnTo>
                  <a:lnTo>
                    <a:pt x="717" y="335"/>
                  </a:lnTo>
                  <a:lnTo>
                    <a:pt x="714" y="344"/>
                  </a:lnTo>
                  <a:lnTo>
                    <a:pt x="711" y="353"/>
                  </a:lnTo>
                  <a:lnTo>
                    <a:pt x="706" y="360"/>
                  </a:lnTo>
                  <a:lnTo>
                    <a:pt x="701" y="367"/>
                  </a:lnTo>
                  <a:lnTo>
                    <a:pt x="696" y="374"/>
                  </a:lnTo>
                  <a:lnTo>
                    <a:pt x="690" y="379"/>
                  </a:lnTo>
                  <a:lnTo>
                    <a:pt x="684" y="384"/>
                  </a:lnTo>
                  <a:lnTo>
                    <a:pt x="678" y="389"/>
                  </a:lnTo>
                  <a:lnTo>
                    <a:pt x="671" y="393"/>
                  </a:lnTo>
                  <a:lnTo>
                    <a:pt x="665" y="396"/>
                  </a:lnTo>
                  <a:lnTo>
                    <a:pt x="659" y="398"/>
                  </a:lnTo>
                  <a:lnTo>
                    <a:pt x="653" y="399"/>
                  </a:lnTo>
                  <a:lnTo>
                    <a:pt x="647" y="400"/>
                  </a:lnTo>
                  <a:lnTo>
                    <a:pt x="231" y="400"/>
                  </a:lnTo>
                  <a:lnTo>
                    <a:pt x="231" y="206"/>
                  </a:lnTo>
                  <a:lnTo>
                    <a:pt x="647" y="206"/>
                  </a:lnTo>
                  <a:close/>
                  <a:moveTo>
                    <a:pt x="882" y="476"/>
                  </a:moveTo>
                  <a:lnTo>
                    <a:pt x="891" y="468"/>
                  </a:lnTo>
                  <a:lnTo>
                    <a:pt x="898" y="460"/>
                  </a:lnTo>
                  <a:lnTo>
                    <a:pt x="904" y="451"/>
                  </a:lnTo>
                  <a:lnTo>
                    <a:pt x="911" y="442"/>
                  </a:lnTo>
                  <a:lnTo>
                    <a:pt x="917" y="432"/>
                  </a:lnTo>
                  <a:lnTo>
                    <a:pt x="923" y="422"/>
                  </a:lnTo>
                  <a:lnTo>
                    <a:pt x="928" y="412"/>
                  </a:lnTo>
                  <a:lnTo>
                    <a:pt x="932" y="401"/>
                  </a:lnTo>
                  <a:lnTo>
                    <a:pt x="937" y="390"/>
                  </a:lnTo>
                  <a:lnTo>
                    <a:pt x="940" y="378"/>
                  </a:lnTo>
                  <a:lnTo>
                    <a:pt x="943" y="366"/>
                  </a:lnTo>
                  <a:lnTo>
                    <a:pt x="947" y="354"/>
                  </a:lnTo>
                  <a:lnTo>
                    <a:pt x="949" y="341"/>
                  </a:lnTo>
                  <a:lnTo>
                    <a:pt x="950" y="327"/>
                  </a:lnTo>
                  <a:lnTo>
                    <a:pt x="951" y="312"/>
                  </a:lnTo>
                  <a:lnTo>
                    <a:pt x="951" y="299"/>
                  </a:lnTo>
                  <a:lnTo>
                    <a:pt x="951" y="282"/>
                  </a:lnTo>
                  <a:lnTo>
                    <a:pt x="950" y="266"/>
                  </a:lnTo>
                  <a:lnTo>
                    <a:pt x="948" y="251"/>
                  </a:lnTo>
                  <a:lnTo>
                    <a:pt x="946" y="235"/>
                  </a:lnTo>
                  <a:lnTo>
                    <a:pt x="941" y="220"/>
                  </a:lnTo>
                  <a:lnTo>
                    <a:pt x="937" y="206"/>
                  </a:lnTo>
                  <a:lnTo>
                    <a:pt x="933" y="192"/>
                  </a:lnTo>
                  <a:lnTo>
                    <a:pt x="928" y="178"/>
                  </a:lnTo>
                  <a:lnTo>
                    <a:pt x="922" y="164"/>
                  </a:lnTo>
                  <a:lnTo>
                    <a:pt x="916" y="152"/>
                  </a:lnTo>
                  <a:lnTo>
                    <a:pt x="908" y="139"/>
                  </a:lnTo>
                  <a:lnTo>
                    <a:pt x="900" y="127"/>
                  </a:lnTo>
                  <a:lnTo>
                    <a:pt x="892" y="116"/>
                  </a:lnTo>
                  <a:lnTo>
                    <a:pt x="882" y="105"/>
                  </a:lnTo>
                  <a:lnTo>
                    <a:pt x="873" y="95"/>
                  </a:lnTo>
                  <a:lnTo>
                    <a:pt x="864" y="84"/>
                  </a:lnTo>
                  <a:lnTo>
                    <a:pt x="852" y="74"/>
                  </a:lnTo>
                  <a:lnTo>
                    <a:pt x="842" y="65"/>
                  </a:lnTo>
                  <a:lnTo>
                    <a:pt x="831" y="56"/>
                  </a:lnTo>
                  <a:lnTo>
                    <a:pt x="818" y="49"/>
                  </a:lnTo>
                  <a:lnTo>
                    <a:pt x="806" y="42"/>
                  </a:lnTo>
                  <a:lnTo>
                    <a:pt x="793" y="34"/>
                  </a:lnTo>
                  <a:lnTo>
                    <a:pt x="780" y="28"/>
                  </a:lnTo>
                  <a:lnTo>
                    <a:pt x="767" y="23"/>
                  </a:lnTo>
                  <a:lnTo>
                    <a:pt x="753" y="17"/>
                  </a:lnTo>
                  <a:lnTo>
                    <a:pt x="739" y="13"/>
                  </a:lnTo>
                  <a:lnTo>
                    <a:pt x="724" y="10"/>
                  </a:lnTo>
                  <a:lnTo>
                    <a:pt x="710" y="7"/>
                  </a:lnTo>
                  <a:lnTo>
                    <a:pt x="694" y="4"/>
                  </a:lnTo>
                  <a:lnTo>
                    <a:pt x="679" y="3"/>
                  </a:lnTo>
                  <a:lnTo>
                    <a:pt x="663" y="1"/>
                  </a:lnTo>
                  <a:lnTo>
                    <a:pt x="648" y="0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50" y="5"/>
                  </a:lnTo>
                  <a:lnTo>
                    <a:pt x="44" y="7"/>
                  </a:lnTo>
                  <a:lnTo>
                    <a:pt x="37" y="10"/>
                  </a:lnTo>
                  <a:lnTo>
                    <a:pt x="31" y="13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6" y="27"/>
                  </a:lnTo>
                  <a:lnTo>
                    <a:pt x="11" y="33"/>
                  </a:lnTo>
                  <a:lnTo>
                    <a:pt x="8" y="38"/>
                  </a:lnTo>
                  <a:lnTo>
                    <a:pt x="5" y="45"/>
                  </a:lnTo>
                  <a:lnTo>
                    <a:pt x="3" y="51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917"/>
                  </a:lnTo>
                  <a:lnTo>
                    <a:pt x="0" y="924"/>
                  </a:lnTo>
                  <a:lnTo>
                    <a:pt x="1" y="931"/>
                  </a:lnTo>
                  <a:lnTo>
                    <a:pt x="3" y="938"/>
                  </a:lnTo>
                  <a:lnTo>
                    <a:pt x="5" y="945"/>
                  </a:lnTo>
                  <a:lnTo>
                    <a:pt x="8" y="951"/>
                  </a:lnTo>
                  <a:lnTo>
                    <a:pt x="11" y="957"/>
                  </a:lnTo>
                  <a:lnTo>
                    <a:pt x="16" y="963"/>
                  </a:lnTo>
                  <a:lnTo>
                    <a:pt x="21" y="967"/>
                  </a:lnTo>
                  <a:lnTo>
                    <a:pt x="26" y="973"/>
                  </a:lnTo>
                  <a:lnTo>
                    <a:pt x="31" y="977"/>
                  </a:lnTo>
                  <a:lnTo>
                    <a:pt x="37" y="980"/>
                  </a:lnTo>
                  <a:lnTo>
                    <a:pt x="44" y="983"/>
                  </a:lnTo>
                  <a:lnTo>
                    <a:pt x="50" y="985"/>
                  </a:lnTo>
                  <a:lnTo>
                    <a:pt x="56" y="987"/>
                  </a:lnTo>
                  <a:lnTo>
                    <a:pt x="63" y="988"/>
                  </a:lnTo>
                  <a:lnTo>
                    <a:pt x="70" y="988"/>
                  </a:lnTo>
                  <a:lnTo>
                    <a:pt x="684" y="988"/>
                  </a:lnTo>
                  <a:lnTo>
                    <a:pt x="700" y="988"/>
                  </a:lnTo>
                  <a:lnTo>
                    <a:pt x="717" y="987"/>
                  </a:lnTo>
                  <a:lnTo>
                    <a:pt x="732" y="985"/>
                  </a:lnTo>
                  <a:lnTo>
                    <a:pt x="748" y="983"/>
                  </a:lnTo>
                  <a:lnTo>
                    <a:pt x="763" y="980"/>
                  </a:lnTo>
                  <a:lnTo>
                    <a:pt x="778" y="976"/>
                  </a:lnTo>
                  <a:lnTo>
                    <a:pt x="792" y="970"/>
                  </a:lnTo>
                  <a:lnTo>
                    <a:pt x="807" y="965"/>
                  </a:lnTo>
                  <a:lnTo>
                    <a:pt x="820" y="960"/>
                  </a:lnTo>
                  <a:lnTo>
                    <a:pt x="834" y="952"/>
                  </a:lnTo>
                  <a:lnTo>
                    <a:pt x="846" y="946"/>
                  </a:lnTo>
                  <a:lnTo>
                    <a:pt x="858" y="938"/>
                  </a:lnTo>
                  <a:lnTo>
                    <a:pt x="870" y="929"/>
                  </a:lnTo>
                  <a:lnTo>
                    <a:pt x="880" y="921"/>
                  </a:lnTo>
                  <a:lnTo>
                    <a:pt x="892" y="911"/>
                  </a:lnTo>
                  <a:lnTo>
                    <a:pt x="902" y="901"/>
                  </a:lnTo>
                  <a:lnTo>
                    <a:pt x="911" y="890"/>
                  </a:lnTo>
                  <a:lnTo>
                    <a:pt x="921" y="879"/>
                  </a:lnTo>
                  <a:lnTo>
                    <a:pt x="929" y="868"/>
                  </a:lnTo>
                  <a:lnTo>
                    <a:pt x="936" y="856"/>
                  </a:lnTo>
                  <a:lnTo>
                    <a:pt x="944" y="844"/>
                  </a:lnTo>
                  <a:lnTo>
                    <a:pt x="951" y="831"/>
                  </a:lnTo>
                  <a:lnTo>
                    <a:pt x="957" y="817"/>
                  </a:lnTo>
                  <a:lnTo>
                    <a:pt x="963" y="803"/>
                  </a:lnTo>
                  <a:lnTo>
                    <a:pt x="967" y="790"/>
                  </a:lnTo>
                  <a:lnTo>
                    <a:pt x="972" y="775"/>
                  </a:lnTo>
                  <a:lnTo>
                    <a:pt x="976" y="760"/>
                  </a:lnTo>
                  <a:lnTo>
                    <a:pt x="979" y="745"/>
                  </a:lnTo>
                  <a:lnTo>
                    <a:pt x="981" y="730"/>
                  </a:lnTo>
                  <a:lnTo>
                    <a:pt x="983" y="714"/>
                  </a:lnTo>
                  <a:lnTo>
                    <a:pt x="984" y="698"/>
                  </a:lnTo>
                  <a:lnTo>
                    <a:pt x="984" y="682"/>
                  </a:lnTo>
                  <a:lnTo>
                    <a:pt x="984" y="666"/>
                  </a:lnTo>
                  <a:lnTo>
                    <a:pt x="983" y="650"/>
                  </a:lnTo>
                  <a:lnTo>
                    <a:pt x="980" y="634"/>
                  </a:lnTo>
                  <a:lnTo>
                    <a:pt x="977" y="619"/>
                  </a:lnTo>
                  <a:lnTo>
                    <a:pt x="972" y="604"/>
                  </a:lnTo>
                  <a:lnTo>
                    <a:pt x="968" y="591"/>
                  </a:lnTo>
                  <a:lnTo>
                    <a:pt x="962" y="577"/>
                  </a:lnTo>
                  <a:lnTo>
                    <a:pt x="956" y="564"/>
                  </a:lnTo>
                  <a:lnTo>
                    <a:pt x="949" y="552"/>
                  </a:lnTo>
                  <a:lnTo>
                    <a:pt x="941" y="539"/>
                  </a:lnTo>
                  <a:lnTo>
                    <a:pt x="933" y="527"/>
                  </a:lnTo>
                  <a:lnTo>
                    <a:pt x="924" y="517"/>
                  </a:lnTo>
                  <a:lnTo>
                    <a:pt x="914" y="506"/>
                  </a:lnTo>
                  <a:lnTo>
                    <a:pt x="904" y="495"/>
                  </a:lnTo>
                  <a:lnTo>
                    <a:pt x="894" y="486"/>
                  </a:lnTo>
                  <a:lnTo>
                    <a:pt x="882" y="476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7" name="Freeform 13"/>
            <p:cNvSpPr>
              <a:spLocks noEditPoints="1"/>
            </p:cNvSpPr>
            <p:nvPr userDrawn="1"/>
          </p:nvSpPr>
          <p:spPr bwMode="auto">
            <a:xfrm>
              <a:off x="1239" y="489"/>
              <a:ext cx="107" cy="103"/>
            </a:xfrm>
            <a:custGeom>
              <a:avLst/>
              <a:gdLst>
                <a:gd name="T0" fmla="*/ 260 w 1072"/>
                <a:gd name="T1" fmla="*/ 453 h 1034"/>
                <a:gd name="T2" fmla="*/ 276 w 1072"/>
                <a:gd name="T3" fmla="*/ 379 h 1034"/>
                <a:gd name="T4" fmla="*/ 306 w 1072"/>
                <a:gd name="T5" fmla="*/ 316 h 1034"/>
                <a:gd name="T6" fmla="*/ 349 w 1072"/>
                <a:gd name="T7" fmla="*/ 265 h 1034"/>
                <a:gd name="T8" fmla="*/ 402 w 1072"/>
                <a:gd name="T9" fmla="*/ 228 h 1034"/>
                <a:gd name="T10" fmla="*/ 467 w 1072"/>
                <a:gd name="T11" fmla="*/ 208 h 1034"/>
                <a:gd name="T12" fmla="*/ 577 w 1072"/>
                <a:gd name="T13" fmla="*/ 204 h 1034"/>
                <a:gd name="T14" fmla="*/ 647 w 1072"/>
                <a:gd name="T15" fmla="*/ 218 h 1034"/>
                <a:gd name="T16" fmla="*/ 705 w 1072"/>
                <a:gd name="T17" fmla="*/ 249 h 1034"/>
                <a:gd name="T18" fmla="*/ 751 w 1072"/>
                <a:gd name="T19" fmla="*/ 294 h 1034"/>
                <a:gd name="T20" fmla="*/ 785 w 1072"/>
                <a:gd name="T21" fmla="*/ 352 h 1034"/>
                <a:gd name="T22" fmla="*/ 808 w 1072"/>
                <a:gd name="T23" fmla="*/ 422 h 1034"/>
                <a:gd name="T24" fmla="*/ 817 w 1072"/>
                <a:gd name="T25" fmla="*/ 501 h 1034"/>
                <a:gd name="T26" fmla="*/ 813 w 1072"/>
                <a:gd name="T27" fmla="*/ 581 h 1034"/>
                <a:gd name="T28" fmla="*/ 796 w 1072"/>
                <a:gd name="T29" fmla="*/ 654 h 1034"/>
                <a:gd name="T30" fmla="*/ 766 w 1072"/>
                <a:gd name="T31" fmla="*/ 717 h 1034"/>
                <a:gd name="T32" fmla="*/ 724 w 1072"/>
                <a:gd name="T33" fmla="*/ 769 h 1034"/>
                <a:gd name="T34" fmla="*/ 670 w 1072"/>
                <a:gd name="T35" fmla="*/ 805 h 1034"/>
                <a:gd name="T36" fmla="*/ 606 w 1072"/>
                <a:gd name="T37" fmla="*/ 826 h 1034"/>
                <a:gd name="T38" fmla="*/ 495 w 1072"/>
                <a:gd name="T39" fmla="*/ 830 h 1034"/>
                <a:gd name="T40" fmla="*/ 426 w 1072"/>
                <a:gd name="T41" fmla="*/ 816 h 1034"/>
                <a:gd name="T42" fmla="*/ 368 w 1072"/>
                <a:gd name="T43" fmla="*/ 785 h 1034"/>
                <a:gd name="T44" fmla="*/ 322 w 1072"/>
                <a:gd name="T45" fmla="*/ 740 h 1034"/>
                <a:gd name="T46" fmla="*/ 287 w 1072"/>
                <a:gd name="T47" fmla="*/ 681 h 1034"/>
                <a:gd name="T48" fmla="*/ 265 w 1072"/>
                <a:gd name="T49" fmla="*/ 612 h 1034"/>
                <a:gd name="T50" fmla="*/ 256 w 1072"/>
                <a:gd name="T51" fmla="*/ 533 h 1034"/>
                <a:gd name="T52" fmla="*/ 416 w 1072"/>
                <a:gd name="T53" fmla="*/ 5 h 1034"/>
                <a:gd name="T54" fmla="*/ 296 w 1072"/>
                <a:gd name="T55" fmla="*/ 38 h 1034"/>
                <a:gd name="T56" fmla="*/ 192 w 1072"/>
                <a:gd name="T57" fmla="*/ 98 h 1034"/>
                <a:gd name="T58" fmla="*/ 108 w 1072"/>
                <a:gd name="T59" fmla="*/ 180 h 1034"/>
                <a:gd name="T60" fmla="*/ 47 w 1072"/>
                <a:gd name="T61" fmla="*/ 285 h 1034"/>
                <a:gd name="T62" fmla="*/ 9 w 1072"/>
                <a:gd name="T63" fmla="*/ 407 h 1034"/>
                <a:gd name="T64" fmla="*/ 1 w 1072"/>
                <a:gd name="T65" fmla="*/ 545 h 1034"/>
                <a:gd name="T66" fmla="*/ 21 w 1072"/>
                <a:gd name="T67" fmla="*/ 677 h 1034"/>
                <a:gd name="T68" fmla="*/ 68 w 1072"/>
                <a:gd name="T69" fmla="*/ 794 h 1034"/>
                <a:gd name="T70" fmla="*/ 139 w 1072"/>
                <a:gd name="T71" fmla="*/ 890 h 1034"/>
                <a:gd name="T72" fmla="*/ 231 w 1072"/>
                <a:gd name="T73" fmla="*/ 963 h 1034"/>
                <a:gd name="T74" fmla="*/ 342 w 1072"/>
                <a:gd name="T75" fmla="*/ 1013 h 1034"/>
                <a:gd name="T76" fmla="*/ 469 w 1072"/>
                <a:gd name="T77" fmla="*/ 1033 h 1034"/>
                <a:gd name="T78" fmla="*/ 656 w 1072"/>
                <a:gd name="T79" fmla="*/ 1028 h 1034"/>
                <a:gd name="T80" fmla="*/ 777 w 1072"/>
                <a:gd name="T81" fmla="*/ 996 h 1034"/>
                <a:gd name="T82" fmla="*/ 880 w 1072"/>
                <a:gd name="T83" fmla="*/ 936 h 1034"/>
                <a:gd name="T84" fmla="*/ 964 w 1072"/>
                <a:gd name="T85" fmla="*/ 854 h 1034"/>
                <a:gd name="T86" fmla="*/ 1026 w 1072"/>
                <a:gd name="T87" fmla="*/ 749 h 1034"/>
                <a:gd name="T88" fmla="*/ 1062 w 1072"/>
                <a:gd name="T89" fmla="*/ 626 h 1034"/>
                <a:gd name="T90" fmla="*/ 1072 w 1072"/>
                <a:gd name="T91" fmla="*/ 489 h 1034"/>
                <a:gd name="T92" fmla="*/ 1051 w 1072"/>
                <a:gd name="T93" fmla="*/ 356 h 1034"/>
                <a:gd name="T94" fmla="*/ 1005 w 1072"/>
                <a:gd name="T95" fmla="*/ 240 h 1034"/>
                <a:gd name="T96" fmla="*/ 934 w 1072"/>
                <a:gd name="T97" fmla="*/ 144 h 1034"/>
                <a:gd name="T98" fmla="*/ 841 w 1072"/>
                <a:gd name="T99" fmla="*/ 70 h 1034"/>
                <a:gd name="T100" fmla="*/ 730 w 1072"/>
                <a:gd name="T101" fmla="*/ 21 h 1034"/>
                <a:gd name="T102" fmla="*/ 604 w 1072"/>
                <a:gd name="T103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2" h="1034">
                  <a:moveTo>
                    <a:pt x="256" y="516"/>
                  </a:moveTo>
                  <a:lnTo>
                    <a:pt x="256" y="501"/>
                  </a:lnTo>
                  <a:lnTo>
                    <a:pt x="257" y="484"/>
                  </a:lnTo>
                  <a:lnTo>
                    <a:pt x="258" y="468"/>
                  </a:lnTo>
                  <a:lnTo>
                    <a:pt x="260" y="453"/>
                  </a:lnTo>
                  <a:lnTo>
                    <a:pt x="262" y="437"/>
                  </a:lnTo>
                  <a:lnTo>
                    <a:pt x="265" y="422"/>
                  </a:lnTo>
                  <a:lnTo>
                    <a:pt x="268" y="407"/>
                  </a:lnTo>
                  <a:lnTo>
                    <a:pt x="272" y="394"/>
                  </a:lnTo>
                  <a:lnTo>
                    <a:pt x="276" y="379"/>
                  </a:lnTo>
                  <a:lnTo>
                    <a:pt x="282" y="366"/>
                  </a:lnTo>
                  <a:lnTo>
                    <a:pt x="287" y="352"/>
                  </a:lnTo>
                  <a:lnTo>
                    <a:pt x="293" y="340"/>
                  </a:lnTo>
                  <a:lnTo>
                    <a:pt x="299" y="328"/>
                  </a:lnTo>
                  <a:lnTo>
                    <a:pt x="306" y="316"/>
                  </a:lnTo>
                  <a:lnTo>
                    <a:pt x="314" y="305"/>
                  </a:lnTo>
                  <a:lnTo>
                    <a:pt x="322" y="294"/>
                  </a:lnTo>
                  <a:lnTo>
                    <a:pt x="330" y="284"/>
                  </a:lnTo>
                  <a:lnTo>
                    <a:pt x="339" y="274"/>
                  </a:lnTo>
                  <a:lnTo>
                    <a:pt x="349" y="265"/>
                  </a:lnTo>
                  <a:lnTo>
                    <a:pt x="358" y="256"/>
                  </a:lnTo>
                  <a:lnTo>
                    <a:pt x="368" y="249"/>
                  </a:lnTo>
                  <a:lnTo>
                    <a:pt x="379" y="241"/>
                  </a:lnTo>
                  <a:lnTo>
                    <a:pt x="390" y="234"/>
                  </a:lnTo>
                  <a:lnTo>
                    <a:pt x="402" y="228"/>
                  </a:lnTo>
                  <a:lnTo>
                    <a:pt x="414" y="222"/>
                  </a:lnTo>
                  <a:lnTo>
                    <a:pt x="426" y="218"/>
                  </a:lnTo>
                  <a:lnTo>
                    <a:pt x="439" y="214"/>
                  </a:lnTo>
                  <a:lnTo>
                    <a:pt x="452" y="211"/>
                  </a:lnTo>
                  <a:lnTo>
                    <a:pt x="467" y="208"/>
                  </a:lnTo>
                  <a:lnTo>
                    <a:pt x="480" y="205"/>
                  </a:lnTo>
                  <a:lnTo>
                    <a:pt x="495" y="204"/>
                  </a:lnTo>
                  <a:lnTo>
                    <a:pt x="510" y="204"/>
                  </a:lnTo>
                  <a:lnTo>
                    <a:pt x="563" y="204"/>
                  </a:lnTo>
                  <a:lnTo>
                    <a:pt x="577" y="204"/>
                  </a:lnTo>
                  <a:lnTo>
                    <a:pt x="592" y="205"/>
                  </a:lnTo>
                  <a:lnTo>
                    <a:pt x="606" y="208"/>
                  </a:lnTo>
                  <a:lnTo>
                    <a:pt x="620" y="211"/>
                  </a:lnTo>
                  <a:lnTo>
                    <a:pt x="633" y="214"/>
                  </a:lnTo>
                  <a:lnTo>
                    <a:pt x="647" y="218"/>
                  </a:lnTo>
                  <a:lnTo>
                    <a:pt x="659" y="222"/>
                  </a:lnTo>
                  <a:lnTo>
                    <a:pt x="670" y="228"/>
                  </a:lnTo>
                  <a:lnTo>
                    <a:pt x="683" y="234"/>
                  </a:lnTo>
                  <a:lnTo>
                    <a:pt x="693" y="241"/>
                  </a:lnTo>
                  <a:lnTo>
                    <a:pt x="705" y="249"/>
                  </a:lnTo>
                  <a:lnTo>
                    <a:pt x="715" y="256"/>
                  </a:lnTo>
                  <a:lnTo>
                    <a:pt x="724" y="265"/>
                  </a:lnTo>
                  <a:lnTo>
                    <a:pt x="734" y="274"/>
                  </a:lnTo>
                  <a:lnTo>
                    <a:pt x="743" y="284"/>
                  </a:lnTo>
                  <a:lnTo>
                    <a:pt x="751" y="294"/>
                  </a:lnTo>
                  <a:lnTo>
                    <a:pt x="758" y="305"/>
                  </a:lnTo>
                  <a:lnTo>
                    <a:pt x="766" y="316"/>
                  </a:lnTo>
                  <a:lnTo>
                    <a:pt x="773" y="328"/>
                  </a:lnTo>
                  <a:lnTo>
                    <a:pt x="779" y="340"/>
                  </a:lnTo>
                  <a:lnTo>
                    <a:pt x="785" y="352"/>
                  </a:lnTo>
                  <a:lnTo>
                    <a:pt x="790" y="366"/>
                  </a:lnTo>
                  <a:lnTo>
                    <a:pt x="796" y="379"/>
                  </a:lnTo>
                  <a:lnTo>
                    <a:pt x="800" y="394"/>
                  </a:lnTo>
                  <a:lnTo>
                    <a:pt x="804" y="407"/>
                  </a:lnTo>
                  <a:lnTo>
                    <a:pt x="808" y="422"/>
                  </a:lnTo>
                  <a:lnTo>
                    <a:pt x="810" y="437"/>
                  </a:lnTo>
                  <a:lnTo>
                    <a:pt x="813" y="453"/>
                  </a:lnTo>
                  <a:lnTo>
                    <a:pt x="814" y="468"/>
                  </a:lnTo>
                  <a:lnTo>
                    <a:pt x="816" y="484"/>
                  </a:lnTo>
                  <a:lnTo>
                    <a:pt x="817" y="501"/>
                  </a:lnTo>
                  <a:lnTo>
                    <a:pt x="817" y="516"/>
                  </a:lnTo>
                  <a:lnTo>
                    <a:pt x="817" y="533"/>
                  </a:lnTo>
                  <a:lnTo>
                    <a:pt x="816" y="549"/>
                  </a:lnTo>
                  <a:lnTo>
                    <a:pt x="814" y="565"/>
                  </a:lnTo>
                  <a:lnTo>
                    <a:pt x="813" y="581"/>
                  </a:lnTo>
                  <a:lnTo>
                    <a:pt x="810" y="597"/>
                  </a:lnTo>
                  <a:lnTo>
                    <a:pt x="808" y="612"/>
                  </a:lnTo>
                  <a:lnTo>
                    <a:pt x="804" y="626"/>
                  </a:lnTo>
                  <a:lnTo>
                    <a:pt x="800" y="640"/>
                  </a:lnTo>
                  <a:lnTo>
                    <a:pt x="796" y="654"/>
                  </a:lnTo>
                  <a:lnTo>
                    <a:pt x="790" y="668"/>
                  </a:lnTo>
                  <a:lnTo>
                    <a:pt x="785" y="681"/>
                  </a:lnTo>
                  <a:lnTo>
                    <a:pt x="779" y="694"/>
                  </a:lnTo>
                  <a:lnTo>
                    <a:pt x="773" y="706"/>
                  </a:lnTo>
                  <a:lnTo>
                    <a:pt x="766" y="717"/>
                  </a:lnTo>
                  <a:lnTo>
                    <a:pt x="758" y="729"/>
                  </a:lnTo>
                  <a:lnTo>
                    <a:pt x="751" y="740"/>
                  </a:lnTo>
                  <a:lnTo>
                    <a:pt x="743" y="750"/>
                  </a:lnTo>
                  <a:lnTo>
                    <a:pt x="734" y="760"/>
                  </a:lnTo>
                  <a:lnTo>
                    <a:pt x="724" y="769"/>
                  </a:lnTo>
                  <a:lnTo>
                    <a:pt x="715" y="778"/>
                  </a:lnTo>
                  <a:lnTo>
                    <a:pt x="705" y="785"/>
                  </a:lnTo>
                  <a:lnTo>
                    <a:pt x="693" y="793"/>
                  </a:lnTo>
                  <a:lnTo>
                    <a:pt x="683" y="800"/>
                  </a:lnTo>
                  <a:lnTo>
                    <a:pt x="670" y="805"/>
                  </a:lnTo>
                  <a:lnTo>
                    <a:pt x="659" y="812"/>
                  </a:lnTo>
                  <a:lnTo>
                    <a:pt x="647" y="816"/>
                  </a:lnTo>
                  <a:lnTo>
                    <a:pt x="633" y="820"/>
                  </a:lnTo>
                  <a:lnTo>
                    <a:pt x="620" y="823"/>
                  </a:lnTo>
                  <a:lnTo>
                    <a:pt x="606" y="826"/>
                  </a:lnTo>
                  <a:lnTo>
                    <a:pt x="592" y="828"/>
                  </a:lnTo>
                  <a:lnTo>
                    <a:pt x="577" y="830"/>
                  </a:lnTo>
                  <a:lnTo>
                    <a:pt x="563" y="830"/>
                  </a:lnTo>
                  <a:lnTo>
                    <a:pt x="510" y="830"/>
                  </a:lnTo>
                  <a:lnTo>
                    <a:pt x="495" y="830"/>
                  </a:lnTo>
                  <a:lnTo>
                    <a:pt x="480" y="828"/>
                  </a:lnTo>
                  <a:lnTo>
                    <a:pt x="467" y="826"/>
                  </a:lnTo>
                  <a:lnTo>
                    <a:pt x="452" y="823"/>
                  </a:lnTo>
                  <a:lnTo>
                    <a:pt x="439" y="820"/>
                  </a:lnTo>
                  <a:lnTo>
                    <a:pt x="426" y="816"/>
                  </a:lnTo>
                  <a:lnTo>
                    <a:pt x="414" y="812"/>
                  </a:lnTo>
                  <a:lnTo>
                    <a:pt x="402" y="805"/>
                  </a:lnTo>
                  <a:lnTo>
                    <a:pt x="390" y="800"/>
                  </a:lnTo>
                  <a:lnTo>
                    <a:pt x="379" y="793"/>
                  </a:lnTo>
                  <a:lnTo>
                    <a:pt x="368" y="785"/>
                  </a:lnTo>
                  <a:lnTo>
                    <a:pt x="358" y="778"/>
                  </a:lnTo>
                  <a:lnTo>
                    <a:pt x="349" y="769"/>
                  </a:lnTo>
                  <a:lnTo>
                    <a:pt x="339" y="760"/>
                  </a:lnTo>
                  <a:lnTo>
                    <a:pt x="330" y="750"/>
                  </a:lnTo>
                  <a:lnTo>
                    <a:pt x="322" y="740"/>
                  </a:lnTo>
                  <a:lnTo>
                    <a:pt x="314" y="729"/>
                  </a:lnTo>
                  <a:lnTo>
                    <a:pt x="306" y="717"/>
                  </a:lnTo>
                  <a:lnTo>
                    <a:pt x="299" y="706"/>
                  </a:lnTo>
                  <a:lnTo>
                    <a:pt x="293" y="694"/>
                  </a:lnTo>
                  <a:lnTo>
                    <a:pt x="287" y="681"/>
                  </a:lnTo>
                  <a:lnTo>
                    <a:pt x="282" y="668"/>
                  </a:lnTo>
                  <a:lnTo>
                    <a:pt x="276" y="654"/>
                  </a:lnTo>
                  <a:lnTo>
                    <a:pt x="272" y="640"/>
                  </a:lnTo>
                  <a:lnTo>
                    <a:pt x="268" y="626"/>
                  </a:lnTo>
                  <a:lnTo>
                    <a:pt x="265" y="612"/>
                  </a:lnTo>
                  <a:lnTo>
                    <a:pt x="262" y="597"/>
                  </a:lnTo>
                  <a:lnTo>
                    <a:pt x="260" y="581"/>
                  </a:lnTo>
                  <a:lnTo>
                    <a:pt x="258" y="565"/>
                  </a:lnTo>
                  <a:lnTo>
                    <a:pt x="257" y="549"/>
                  </a:lnTo>
                  <a:lnTo>
                    <a:pt x="256" y="533"/>
                  </a:lnTo>
                  <a:lnTo>
                    <a:pt x="256" y="516"/>
                  </a:lnTo>
                  <a:close/>
                  <a:moveTo>
                    <a:pt x="496" y="0"/>
                  </a:moveTo>
                  <a:lnTo>
                    <a:pt x="469" y="0"/>
                  </a:lnTo>
                  <a:lnTo>
                    <a:pt x="442" y="2"/>
                  </a:lnTo>
                  <a:lnTo>
                    <a:pt x="416" y="5"/>
                  </a:lnTo>
                  <a:lnTo>
                    <a:pt x="391" y="10"/>
                  </a:lnTo>
                  <a:lnTo>
                    <a:pt x="366" y="15"/>
                  </a:lnTo>
                  <a:lnTo>
                    <a:pt x="342" y="21"/>
                  </a:lnTo>
                  <a:lnTo>
                    <a:pt x="319" y="30"/>
                  </a:lnTo>
                  <a:lnTo>
                    <a:pt x="296" y="38"/>
                  </a:lnTo>
                  <a:lnTo>
                    <a:pt x="273" y="48"/>
                  </a:lnTo>
                  <a:lnTo>
                    <a:pt x="252" y="58"/>
                  </a:lnTo>
                  <a:lnTo>
                    <a:pt x="231" y="70"/>
                  </a:lnTo>
                  <a:lnTo>
                    <a:pt x="211" y="84"/>
                  </a:lnTo>
                  <a:lnTo>
                    <a:pt x="192" y="98"/>
                  </a:lnTo>
                  <a:lnTo>
                    <a:pt x="173" y="112"/>
                  </a:lnTo>
                  <a:lnTo>
                    <a:pt x="155" y="128"/>
                  </a:lnTo>
                  <a:lnTo>
                    <a:pt x="139" y="144"/>
                  </a:lnTo>
                  <a:lnTo>
                    <a:pt x="123" y="162"/>
                  </a:lnTo>
                  <a:lnTo>
                    <a:pt x="108" y="180"/>
                  </a:lnTo>
                  <a:lnTo>
                    <a:pt x="93" y="199"/>
                  </a:lnTo>
                  <a:lnTo>
                    <a:pt x="81" y="219"/>
                  </a:lnTo>
                  <a:lnTo>
                    <a:pt x="68" y="240"/>
                  </a:lnTo>
                  <a:lnTo>
                    <a:pt x="57" y="263"/>
                  </a:lnTo>
                  <a:lnTo>
                    <a:pt x="47" y="285"/>
                  </a:lnTo>
                  <a:lnTo>
                    <a:pt x="37" y="308"/>
                  </a:lnTo>
                  <a:lnTo>
                    <a:pt x="29" y="331"/>
                  </a:lnTo>
                  <a:lnTo>
                    <a:pt x="21" y="356"/>
                  </a:lnTo>
                  <a:lnTo>
                    <a:pt x="15" y="381"/>
                  </a:lnTo>
                  <a:lnTo>
                    <a:pt x="9" y="407"/>
                  </a:lnTo>
                  <a:lnTo>
                    <a:pt x="5" y="434"/>
                  </a:lnTo>
                  <a:lnTo>
                    <a:pt x="3" y="461"/>
                  </a:lnTo>
                  <a:lnTo>
                    <a:pt x="1" y="489"/>
                  </a:lnTo>
                  <a:lnTo>
                    <a:pt x="0" y="516"/>
                  </a:lnTo>
                  <a:lnTo>
                    <a:pt x="1" y="545"/>
                  </a:lnTo>
                  <a:lnTo>
                    <a:pt x="3" y="572"/>
                  </a:lnTo>
                  <a:lnTo>
                    <a:pt x="5" y="600"/>
                  </a:lnTo>
                  <a:lnTo>
                    <a:pt x="9" y="626"/>
                  </a:lnTo>
                  <a:lnTo>
                    <a:pt x="15" y="652"/>
                  </a:lnTo>
                  <a:lnTo>
                    <a:pt x="21" y="677"/>
                  </a:lnTo>
                  <a:lnTo>
                    <a:pt x="29" y="703"/>
                  </a:lnTo>
                  <a:lnTo>
                    <a:pt x="37" y="726"/>
                  </a:lnTo>
                  <a:lnTo>
                    <a:pt x="47" y="749"/>
                  </a:lnTo>
                  <a:lnTo>
                    <a:pt x="57" y="771"/>
                  </a:lnTo>
                  <a:lnTo>
                    <a:pt x="68" y="794"/>
                  </a:lnTo>
                  <a:lnTo>
                    <a:pt x="81" y="814"/>
                  </a:lnTo>
                  <a:lnTo>
                    <a:pt x="93" y="834"/>
                  </a:lnTo>
                  <a:lnTo>
                    <a:pt x="108" y="854"/>
                  </a:lnTo>
                  <a:lnTo>
                    <a:pt x="123" y="872"/>
                  </a:lnTo>
                  <a:lnTo>
                    <a:pt x="139" y="890"/>
                  </a:lnTo>
                  <a:lnTo>
                    <a:pt x="155" y="906"/>
                  </a:lnTo>
                  <a:lnTo>
                    <a:pt x="173" y="922"/>
                  </a:lnTo>
                  <a:lnTo>
                    <a:pt x="192" y="936"/>
                  </a:lnTo>
                  <a:lnTo>
                    <a:pt x="211" y="950"/>
                  </a:lnTo>
                  <a:lnTo>
                    <a:pt x="231" y="963"/>
                  </a:lnTo>
                  <a:lnTo>
                    <a:pt x="252" y="976"/>
                  </a:lnTo>
                  <a:lnTo>
                    <a:pt x="273" y="986"/>
                  </a:lnTo>
                  <a:lnTo>
                    <a:pt x="296" y="996"/>
                  </a:lnTo>
                  <a:lnTo>
                    <a:pt x="319" y="1004"/>
                  </a:lnTo>
                  <a:lnTo>
                    <a:pt x="342" y="1013"/>
                  </a:lnTo>
                  <a:lnTo>
                    <a:pt x="366" y="1019"/>
                  </a:lnTo>
                  <a:lnTo>
                    <a:pt x="391" y="1024"/>
                  </a:lnTo>
                  <a:lnTo>
                    <a:pt x="416" y="1028"/>
                  </a:lnTo>
                  <a:lnTo>
                    <a:pt x="442" y="1032"/>
                  </a:lnTo>
                  <a:lnTo>
                    <a:pt x="469" y="1033"/>
                  </a:lnTo>
                  <a:lnTo>
                    <a:pt x="496" y="1034"/>
                  </a:lnTo>
                  <a:lnTo>
                    <a:pt x="576" y="1034"/>
                  </a:lnTo>
                  <a:lnTo>
                    <a:pt x="604" y="1033"/>
                  </a:lnTo>
                  <a:lnTo>
                    <a:pt x="630" y="1032"/>
                  </a:lnTo>
                  <a:lnTo>
                    <a:pt x="656" y="1028"/>
                  </a:lnTo>
                  <a:lnTo>
                    <a:pt x="682" y="1024"/>
                  </a:lnTo>
                  <a:lnTo>
                    <a:pt x="707" y="1019"/>
                  </a:lnTo>
                  <a:lnTo>
                    <a:pt x="730" y="1013"/>
                  </a:lnTo>
                  <a:lnTo>
                    <a:pt x="754" y="1004"/>
                  </a:lnTo>
                  <a:lnTo>
                    <a:pt x="777" y="996"/>
                  </a:lnTo>
                  <a:lnTo>
                    <a:pt x="800" y="986"/>
                  </a:lnTo>
                  <a:lnTo>
                    <a:pt x="820" y="976"/>
                  </a:lnTo>
                  <a:lnTo>
                    <a:pt x="841" y="963"/>
                  </a:lnTo>
                  <a:lnTo>
                    <a:pt x="862" y="950"/>
                  </a:lnTo>
                  <a:lnTo>
                    <a:pt x="880" y="936"/>
                  </a:lnTo>
                  <a:lnTo>
                    <a:pt x="899" y="922"/>
                  </a:lnTo>
                  <a:lnTo>
                    <a:pt x="917" y="906"/>
                  </a:lnTo>
                  <a:lnTo>
                    <a:pt x="934" y="890"/>
                  </a:lnTo>
                  <a:lnTo>
                    <a:pt x="950" y="872"/>
                  </a:lnTo>
                  <a:lnTo>
                    <a:pt x="964" y="854"/>
                  </a:lnTo>
                  <a:lnTo>
                    <a:pt x="979" y="834"/>
                  </a:lnTo>
                  <a:lnTo>
                    <a:pt x="992" y="814"/>
                  </a:lnTo>
                  <a:lnTo>
                    <a:pt x="1005" y="794"/>
                  </a:lnTo>
                  <a:lnTo>
                    <a:pt x="1016" y="771"/>
                  </a:lnTo>
                  <a:lnTo>
                    <a:pt x="1026" y="749"/>
                  </a:lnTo>
                  <a:lnTo>
                    <a:pt x="1036" y="726"/>
                  </a:lnTo>
                  <a:lnTo>
                    <a:pt x="1044" y="703"/>
                  </a:lnTo>
                  <a:lnTo>
                    <a:pt x="1051" y="677"/>
                  </a:lnTo>
                  <a:lnTo>
                    <a:pt x="1057" y="652"/>
                  </a:lnTo>
                  <a:lnTo>
                    <a:pt x="1062" y="626"/>
                  </a:lnTo>
                  <a:lnTo>
                    <a:pt x="1067" y="600"/>
                  </a:lnTo>
                  <a:lnTo>
                    <a:pt x="1070" y="572"/>
                  </a:lnTo>
                  <a:lnTo>
                    <a:pt x="1072" y="545"/>
                  </a:lnTo>
                  <a:lnTo>
                    <a:pt x="1072" y="516"/>
                  </a:lnTo>
                  <a:lnTo>
                    <a:pt x="1072" y="489"/>
                  </a:lnTo>
                  <a:lnTo>
                    <a:pt x="1070" y="461"/>
                  </a:lnTo>
                  <a:lnTo>
                    <a:pt x="1067" y="434"/>
                  </a:lnTo>
                  <a:lnTo>
                    <a:pt x="1062" y="407"/>
                  </a:lnTo>
                  <a:lnTo>
                    <a:pt x="1057" y="381"/>
                  </a:lnTo>
                  <a:lnTo>
                    <a:pt x="1051" y="356"/>
                  </a:lnTo>
                  <a:lnTo>
                    <a:pt x="1044" y="331"/>
                  </a:lnTo>
                  <a:lnTo>
                    <a:pt x="1036" y="308"/>
                  </a:lnTo>
                  <a:lnTo>
                    <a:pt x="1026" y="285"/>
                  </a:lnTo>
                  <a:lnTo>
                    <a:pt x="1016" y="263"/>
                  </a:lnTo>
                  <a:lnTo>
                    <a:pt x="1005" y="240"/>
                  </a:lnTo>
                  <a:lnTo>
                    <a:pt x="992" y="219"/>
                  </a:lnTo>
                  <a:lnTo>
                    <a:pt x="979" y="199"/>
                  </a:lnTo>
                  <a:lnTo>
                    <a:pt x="964" y="180"/>
                  </a:lnTo>
                  <a:lnTo>
                    <a:pt x="950" y="162"/>
                  </a:lnTo>
                  <a:lnTo>
                    <a:pt x="934" y="144"/>
                  </a:lnTo>
                  <a:lnTo>
                    <a:pt x="917" y="128"/>
                  </a:lnTo>
                  <a:lnTo>
                    <a:pt x="899" y="112"/>
                  </a:lnTo>
                  <a:lnTo>
                    <a:pt x="880" y="98"/>
                  </a:lnTo>
                  <a:lnTo>
                    <a:pt x="862" y="84"/>
                  </a:lnTo>
                  <a:lnTo>
                    <a:pt x="841" y="70"/>
                  </a:lnTo>
                  <a:lnTo>
                    <a:pt x="820" y="58"/>
                  </a:lnTo>
                  <a:lnTo>
                    <a:pt x="800" y="48"/>
                  </a:lnTo>
                  <a:lnTo>
                    <a:pt x="777" y="38"/>
                  </a:lnTo>
                  <a:lnTo>
                    <a:pt x="754" y="30"/>
                  </a:lnTo>
                  <a:lnTo>
                    <a:pt x="730" y="21"/>
                  </a:lnTo>
                  <a:lnTo>
                    <a:pt x="707" y="15"/>
                  </a:lnTo>
                  <a:lnTo>
                    <a:pt x="682" y="10"/>
                  </a:lnTo>
                  <a:lnTo>
                    <a:pt x="656" y="5"/>
                  </a:lnTo>
                  <a:lnTo>
                    <a:pt x="630" y="2"/>
                  </a:lnTo>
                  <a:lnTo>
                    <a:pt x="604" y="0"/>
                  </a:lnTo>
                  <a:lnTo>
                    <a:pt x="576" y="0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8" name="Freeform 14"/>
            <p:cNvSpPr>
              <a:spLocks/>
            </p:cNvSpPr>
            <p:nvPr userDrawn="1"/>
          </p:nvSpPr>
          <p:spPr bwMode="auto">
            <a:xfrm>
              <a:off x="849" y="491"/>
              <a:ext cx="90" cy="99"/>
            </a:xfrm>
            <a:custGeom>
              <a:avLst/>
              <a:gdLst>
                <a:gd name="T0" fmla="*/ 0 w 903"/>
                <a:gd name="T1" fmla="*/ 0 h 988"/>
                <a:gd name="T2" fmla="*/ 31 w 903"/>
                <a:gd name="T3" fmla="*/ 151 h 988"/>
                <a:gd name="T4" fmla="*/ 33 w 903"/>
                <a:gd name="T5" fmla="*/ 158 h 988"/>
                <a:gd name="T6" fmla="*/ 37 w 903"/>
                <a:gd name="T7" fmla="*/ 164 h 988"/>
                <a:gd name="T8" fmla="*/ 40 w 903"/>
                <a:gd name="T9" fmla="*/ 172 h 988"/>
                <a:gd name="T10" fmla="*/ 43 w 903"/>
                <a:gd name="T11" fmla="*/ 178 h 988"/>
                <a:gd name="T12" fmla="*/ 47 w 903"/>
                <a:gd name="T13" fmla="*/ 184 h 988"/>
                <a:gd name="T14" fmla="*/ 52 w 903"/>
                <a:gd name="T15" fmla="*/ 191 h 988"/>
                <a:gd name="T16" fmla="*/ 57 w 903"/>
                <a:gd name="T17" fmla="*/ 196 h 988"/>
                <a:gd name="T18" fmla="*/ 63 w 903"/>
                <a:gd name="T19" fmla="*/ 201 h 988"/>
                <a:gd name="T20" fmla="*/ 70 w 903"/>
                <a:gd name="T21" fmla="*/ 206 h 988"/>
                <a:gd name="T22" fmla="*/ 76 w 903"/>
                <a:gd name="T23" fmla="*/ 210 h 988"/>
                <a:gd name="T24" fmla="*/ 82 w 903"/>
                <a:gd name="T25" fmla="*/ 214 h 988"/>
                <a:gd name="T26" fmla="*/ 89 w 903"/>
                <a:gd name="T27" fmla="*/ 217 h 988"/>
                <a:gd name="T28" fmla="*/ 96 w 903"/>
                <a:gd name="T29" fmla="*/ 219 h 988"/>
                <a:gd name="T30" fmla="*/ 103 w 903"/>
                <a:gd name="T31" fmla="*/ 221 h 988"/>
                <a:gd name="T32" fmla="*/ 110 w 903"/>
                <a:gd name="T33" fmla="*/ 223 h 988"/>
                <a:gd name="T34" fmla="*/ 117 w 903"/>
                <a:gd name="T35" fmla="*/ 223 h 988"/>
                <a:gd name="T36" fmla="*/ 338 w 903"/>
                <a:gd name="T37" fmla="*/ 223 h 988"/>
                <a:gd name="T38" fmla="*/ 338 w 903"/>
                <a:gd name="T39" fmla="*/ 988 h 988"/>
                <a:gd name="T40" fmla="*/ 573 w 903"/>
                <a:gd name="T41" fmla="*/ 988 h 988"/>
                <a:gd name="T42" fmla="*/ 573 w 903"/>
                <a:gd name="T43" fmla="*/ 223 h 988"/>
                <a:gd name="T44" fmla="*/ 787 w 903"/>
                <a:gd name="T45" fmla="*/ 223 h 988"/>
                <a:gd name="T46" fmla="*/ 794 w 903"/>
                <a:gd name="T47" fmla="*/ 223 h 988"/>
                <a:gd name="T48" fmla="*/ 801 w 903"/>
                <a:gd name="T49" fmla="*/ 221 h 988"/>
                <a:gd name="T50" fmla="*/ 808 w 903"/>
                <a:gd name="T51" fmla="*/ 219 h 988"/>
                <a:gd name="T52" fmla="*/ 814 w 903"/>
                <a:gd name="T53" fmla="*/ 217 h 988"/>
                <a:gd name="T54" fmla="*/ 822 w 903"/>
                <a:gd name="T55" fmla="*/ 214 h 988"/>
                <a:gd name="T56" fmla="*/ 828 w 903"/>
                <a:gd name="T57" fmla="*/ 210 h 988"/>
                <a:gd name="T58" fmla="*/ 834 w 903"/>
                <a:gd name="T59" fmla="*/ 206 h 988"/>
                <a:gd name="T60" fmla="*/ 840 w 903"/>
                <a:gd name="T61" fmla="*/ 201 h 988"/>
                <a:gd name="T62" fmla="*/ 846 w 903"/>
                <a:gd name="T63" fmla="*/ 196 h 988"/>
                <a:gd name="T64" fmla="*/ 852 w 903"/>
                <a:gd name="T65" fmla="*/ 191 h 988"/>
                <a:gd name="T66" fmla="*/ 856 w 903"/>
                <a:gd name="T67" fmla="*/ 184 h 988"/>
                <a:gd name="T68" fmla="*/ 861 w 903"/>
                <a:gd name="T69" fmla="*/ 178 h 988"/>
                <a:gd name="T70" fmla="*/ 864 w 903"/>
                <a:gd name="T71" fmla="*/ 172 h 988"/>
                <a:gd name="T72" fmla="*/ 867 w 903"/>
                <a:gd name="T73" fmla="*/ 164 h 988"/>
                <a:gd name="T74" fmla="*/ 870 w 903"/>
                <a:gd name="T75" fmla="*/ 158 h 988"/>
                <a:gd name="T76" fmla="*/ 872 w 903"/>
                <a:gd name="T77" fmla="*/ 151 h 988"/>
                <a:gd name="T78" fmla="*/ 903 w 903"/>
                <a:gd name="T79" fmla="*/ 0 h 988"/>
                <a:gd name="T80" fmla="*/ 0 w 903"/>
                <a:gd name="T81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3" h="988">
                  <a:moveTo>
                    <a:pt x="0" y="0"/>
                  </a:moveTo>
                  <a:lnTo>
                    <a:pt x="31" y="151"/>
                  </a:lnTo>
                  <a:lnTo>
                    <a:pt x="33" y="158"/>
                  </a:lnTo>
                  <a:lnTo>
                    <a:pt x="37" y="164"/>
                  </a:lnTo>
                  <a:lnTo>
                    <a:pt x="40" y="172"/>
                  </a:lnTo>
                  <a:lnTo>
                    <a:pt x="43" y="178"/>
                  </a:lnTo>
                  <a:lnTo>
                    <a:pt x="47" y="184"/>
                  </a:lnTo>
                  <a:lnTo>
                    <a:pt x="52" y="191"/>
                  </a:lnTo>
                  <a:lnTo>
                    <a:pt x="57" y="196"/>
                  </a:lnTo>
                  <a:lnTo>
                    <a:pt x="63" y="201"/>
                  </a:lnTo>
                  <a:lnTo>
                    <a:pt x="70" y="206"/>
                  </a:lnTo>
                  <a:lnTo>
                    <a:pt x="76" y="210"/>
                  </a:lnTo>
                  <a:lnTo>
                    <a:pt x="82" y="214"/>
                  </a:lnTo>
                  <a:lnTo>
                    <a:pt x="89" y="217"/>
                  </a:lnTo>
                  <a:lnTo>
                    <a:pt x="96" y="219"/>
                  </a:lnTo>
                  <a:lnTo>
                    <a:pt x="103" y="221"/>
                  </a:lnTo>
                  <a:lnTo>
                    <a:pt x="110" y="223"/>
                  </a:lnTo>
                  <a:lnTo>
                    <a:pt x="117" y="223"/>
                  </a:lnTo>
                  <a:lnTo>
                    <a:pt x="338" y="223"/>
                  </a:lnTo>
                  <a:lnTo>
                    <a:pt x="338" y="988"/>
                  </a:lnTo>
                  <a:lnTo>
                    <a:pt x="573" y="988"/>
                  </a:lnTo>
                  <a:lnTo>
                    <a:pt x="573" y="223"/>
                  </a:lnTo>
                  <a:lnTo>
                    <a:pt x="787" y="223"/>
                  </a:lnTo>
                  <a:lnTo>
                    <a:pt x="794" y="223"/>
                  </a:lnTo>
                  <a:lnTo>
                    <a:pt x="801" y="221"/>
                  </a:lnTo>
                  <a:lnTo>
                    <a:pt x="808" y="219"/>
                  </a:lnTo>
                  <a:lnTo>
                    <a:pt x="814" y="217"/>
                  </a:lnTo>
                  <a:lnTo>
                    <a:pt x="822" y="214"/>
                  </a:lnTo>
                  <a:lnTo>
                    <a:pt x="828" y="210"/>
                  </a:lnTo>
                  <a:lnTo>
                    <a:pt x="834" y="206"/>
                  </a:lnTo>
                  <a:lnTo>
                    <a:pt x="840" y="201"/>
                  </a:lnTo>
                  <a:lnTo>
                    <a:pt x="846" y="196"/>
                  </a:lnTo>
                  <a:lnTo>
                    <a:pt x="852" y="191"/>
                  </a:lnTo>
                  <a:lnTo>
                    <a:pt x="856" y="184"/>
                  </a:lnTo>
                  <a:lnTo>
                    <a:pt x="861" y="178"/>
                  </a:lnTo>
                  <a:lnTo>
                    <a:pt x="864" y="172"/>
                  </a:lnTo>
                  <a:lnTo>
                    <a:pt x="867" y="164"/>
                  </a:lnTo>
                  <a:lnTo>
                    <a:pt x="870" y="158"/>
                  </a:lnTo>
                  <a:lnTo>
                    <a:pt x="872" y="151"/>
                  </a:lnTo>
                  <a:lnTo>
                    <a:pt x="90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49" name="Freeform 15"/>
            <p:cNvSpPr>
              <a:spLocks/>
            </p:cNvSpPr>
            <p:nvPr userDrawn="1"/>
          </p:nvSpPr>
          <p:spPr bwMode="auto">
            <a:xfrm>
              <a:off x="1574" y="491"/>
              <a:ext cx="93" cy="99"/>
            </a:xfrm>
            <a:custGeom>
              <a:avLst/>
              <a:gdLst>
                <a:gd name="T0" fmla="*/ 695 w 931"/>
                <a:gd name="T1" fmla="*/ 0 h 988"/>
                <a:gd name="T2" fmla="*/ 695 w 931"/>
                <a:gd name="T3" fmla="*/ 393 h 988"/>
                <a:gd name="T4" fmla="*/ 236 w 931"/>
                <a:gd name="T5" fmla="*/ 393 h 988"/>
                <a:gd name="T6" fmla="*/ 236 w 931"/>
                <a:gd name="T7" fmla="*/ 0 h 988"/>
                <a:gd name="T8" fmla="*/ 0 w 931"/>
                <a:gd name="T9" fmla="*/ 0 h 988"/>
                <a:gd name="T10" fmla="*/ 0 w 931"/>
                <a:gd name="T11" fmla="*/ 988 h 988"/>
                <a:gd name="T12" fmla="*/ 236 w 931"/>
                <a:gd name="T13" fmla="*/ 988 h 988"/>
                <a:gd name="T14" fmla="*/ 236 w 931"/>
                <a:gd name="T15" fmla="*/ 605 h 988"/>
                <a:gd name="T16" fmla="*/ 695 w 931"/>
                <a:gd name="T17" fmla="*/ 605 h 988"/>
                <a:gd name="T18" fmla="*/ 695 w 931"/>
                <a:gd name="T19" fmla="*/ 988 h 988"/>
                <a:gd name="T20" fmla="*/ 931 w 931"/>
                <a:gd name="T21" fmla="*/ 988 h 988"/>
                <a:gd name="T22" fmla="*/ 931 w 931"/>
                <a:gd name="T23" fmla="*/ 0 h 988"/>
                <a:gd name="T24" fmla="*/ 695 w 931"/>
                <a:gd name="T25" fmla="*/ 0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1" h="988">
                  <a:moveTo>
                    <a:pt x="695" y="0"/>
                  </a:moveTo>
                  <a:lnTo>
                    <a:pt x="695" y="393"/>
                  </a:lnTo>
                  <a:lnTo>
                    <a:pt x="236" y="393"/>
                  </a:lnTo>
                  <a:lnTo>
                    <a:pt x="236" y="0"/>
                  </a:lnTo>
                  <a:lnTo>
                    <a:pt x="0" y="0"/>
                  </a:lnTo>
                  <a:lnTo>
                    <a:pt x="0" y="988"/>
                  </a:lnTo>
                  <a:lnTo>
                    <a:pt x="236" y="988"/>
                  </a:lnTo>
                  <a:lnTo>
                    <a:pt x="236" y="605"/>
                  </a:lnTo>
                  <a:lnTo>
                    <a:pt x="695" y="605"/>
                  </a:lnTo>
                  <a:lnTo>
                    <a:pt x="695" y="988"/>
                  </a:lnTo>
                  <a:lnTo>
                    <a:pt x="931" y="988"/>
                  </a:lnTo>
                  <a:lnTo>
                    <a:pt x="931" y="0"/>
                  </a:lnTo>
                  <a:lnTo>
                    <a:pt x="695" y="0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50" name="Freeform 16"/>
            <p:cNvSpPr>
              <a:spLocks noEditPoints="1"/>
            </p:cNvSpPr>
            <p:nvPr userDrawn="1"/>
          </p:nvSpPr>
          <p:spPr bwMode="auto">
            <a:xfrm>
              <a:off x="1036" y="489"/>
              <a:ext cx="103" cy="101"/>
            </a:xfrm>
            <a:custGeom>
              <a:avLst/>
              <a:gdLst>
                <a:gd name="T0" fmla="*/ 394 w 1031"/>
                <a:gd name="T1" fmla="*/ 307 h 1011"/>
                <a:gd name="T2" fmla="*/ 411 w 1031"/>
                <a:gd name="T3" fmla="*/ 271 h 1011"/>
                <a:gd name="T4" fmla="*/ 432 w 1031"/>
                <a:gd name="T5" fmla="*/ 247 h 1011"/>
                <a:gd name="T6" fmla="*/ 461 w 1031"/>
                <a:gd name="T7" fmla="*/ 228 h 1011"/>
                <a:gd name="T8" fmla="*/ 500 w 1031"/>
                <a:gd name="T9" fmla="*/ 218 h 1011"/>
                <a:gd name="T10" fmla="*/ 544 w 1031"/>
                <a:gd name="T11" fmla="*/ 220 h 1011"/>
                <a:gd name="T12" fmla="*/ 580 w 1031"/>
                <a:gd name="T13" fmla="*/ 233 h 1011"/>
                <a:gd name="T14" fmla="*/ 606 w 1031"/>
                <a:gd name="T15" fmla="*/ 254 h 1011"/>
                <a:gd name="T16" fmla="*/ 624 w 1031"/>
                <a:gd name="T17" fmla="*/ 280 h 1011"/>
                <a:gd name="T18" fmla="*/ 640 w 1031"/>
                <a:gd name="T19" fmla="*/ 324 h 1011"/>
                <a:gd name="T20" fmla="*/ 871 w 1031"/>
                <a:gd name="T21" fmla="*/ 276 h 1011"/>
                <a:gd name="T22" fmla="*/ 849 w 1031"/>
                <a:gd name="T23" fmla="*/ 204 h 1011"/>
                <a:gd name="T24" fmla="*/ 831 w 1031"/>
                <a:gd name="T25" fmla="*/ 164 h 1011"/>
                <a:gd name="T26" fmla="*/ 809 w 1031"/>
                <a:gd name="T27" fmla="*/ 128 h 1011"/>
                <a:gd name="T28" fmla="*/ 783 w 1031"/>
                <a:gd name="T29" fmla="*/ 96 h 1011"/>
                <a:gd name="T30" fmla="*/ 751 w 1031"/>
                <a:gd name="T31" fmla="*/ 68 h 1011"/>
                <a:gd name="T32" fmla="*/ 714 w 1031"/>
                <a:gd name="T33" fmla="*/ 45 h 1011"/>
                <a:gd name="T34" fmla="*/ 673 w 1031"/>
                <a:gd name="T35" fmla="*/ 26 h 1011"/>
                <a:gd name="T36" fmla="*/ 626 w 1031"/>
                <a:gd name="T37" fmla="*/ 12 h 1011"/>
                <a:gd name="T38" fmla="*/ 574 w 1031"/>
                <a:gd name="T39" fmla="*/ 3 h 1011"/>
                <a:gd name="T40" fmla="*/ 515 w 1031"/>
                <a:gd name="T41" fmla="*/ 0 h 1011"/>
                <a:gd name="T42" fmla="*/ 459 w 1031"/>
                <a:gd name="T43" fmla="*/ 3 h 1011"/>
                <a:gd name="T44" fmla="*/ 408 w 1031"/>
                <a:gd name="T45" fmla="*/ 12 h 1011"/>
                <a:gd name="T46" fmla="*/ 363 w 1031"/>
                <a:gd name="T47" fmla="*/ 26 h 1011"/>
                <a:gd name="T48" fmla="*/ 321 w 1031"/>
                <a:gd name="T49" fmla="*/ 45 h 1011"/>
                <a:gd name="T50" fmla="*/ 284 w 1031"/>
                <a:gd name="T51" fmla="*/ 68 h 1011"/>
                <a:gd name="T52" fmla="*/ 252 w 1031"/>
                <a:gd name="T53" fmla="*/ 96 h 1011"/>
                <a:gd name="T54" fmla="*/ 224 w 1031"/>
                <a:gd name="T55" fmla="*/ 128 h 1011"/>
                <a:gd name="T56" fmla="*/ 201 w 1031"/>
                <a:gd name="T57" fmla="*/ 164 h 1011"/>
                <a:gd name="T58" fmla="*/ 182 w 1031"/>
                <a:gd name="T59" fmla="*/ 204 h 1011"/>
                <a:gd name="T60" fmla="*/ 167 w 1031"/>
                <a:gd name="T61" fmla="*/ 247 h 1011"/>
                <a:gd name="T62" fmla="*/ 0 w 1031"/>
                <a:gd name="T63" fmla="*/ 1011 h 1011"/>
                <a:gd name="T64" fmla="*/ 185 w 1031"/>
                <a:gd name="T65" fmla="*/ 1010 h 1011"/>
                <a:gd name="T66" fmla="*/ 207 w 1031"/>
                <a:gd name="T67" fmla="*/ 1003 h 1011"/>
                <a:gd name="T68" fmla="*/ 225 w 1031"/>
                <a:gd name="T69" fmla="*/ 991 h 1011"/>
                <a:gd name="T70" fmla="*/ 241 w 1031"/>
                <a:gd name="T71" fmla="*/ 975 h 1011"/>
                <a:gd name="T72" fmla="*/ 252 w 1031"/>
                <a:gd name="T73" fmla="*/ 955 h 1011"/>
                <a:gd name="T74" fmla="*/ 289 w 1031"/>
                <a:gd name="T75" fmla="*/ 791 h 1011"/>
                <a:gd name="T76" fmla="*/ 775 w 1031"/>
                <a:gd name="T77" fmla="*/ 949 h 1011"/>
                <a:gd name="T78" fmla="*/ 785 w 1031"/>
                <a:gd name="T79" fmla="*/ 969 h 1011"/>
                <a:gd name="T80" fmla="*/ 799 w 1031"/>
                <a:gd name="T81" fmla="*/ 986 h 1011"/>
                <a:gd name="T82" fmla="*/ 818 w 1031"/>
                <a:gd name="T83" fmla="*/ 1000 h 1011"/>
                <a:gd name="T84" fmla="*/ 838 w 1031"/>
                <a:gd name="T85" fmla="*/ 1008 h 1011"/>
                <a:gd name="T86" fmla="*/ 859 w 1031"/>
                <a:gd name="T87" fmla="*/ 1011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1" h="1011">
                  <a:moveTo>
                    <a:pt x="334" y="584"/>
                  </a:moveTo>
                  <a:lnTo>
                    <a:pt x="390" y="324"/>
                  </a:lnTo>
                  <a:lnTo>
                    <a:pt x="394" y="307"/>
                  </a:lnTo>
                  <a:lnTo>
                    <a:pt x="401" y="289"/>
                  </a:lnTo>
                  <a:lnTo>
                    <a:pt x="406" y="280"/>
                  </a:lnTo>
                  <a:lnTo>
                    <a:pt x="411" y="271"/>
                  </a:lnTo>
                  <a:lnTo>
                    <a:pt x="418" y="262"/>
                  </a:lnTo>
                  <a:lnTo>
                    <a:pt x="424" y="254"/>
                  </a:lnTo>
                  <a:lnTo>
                    <a:pt x="432" y="247"/>
                  </a:lnTo>
                  <a:lnTo>
                    <a:pt x="440" y="239"/>
                  </a:lnTo>
                  <a:lnTo>
                    <a:pt x="451" y="233"/>
                  </a:lnTo>
                  <a:lnTo>
                    <a:pt x="461" y="228"/>
                  </a:lnTo>
                  <a:lnTo>
                    <a:pt x="473" y="223"/>
                  </a:lnTo>
                  <a:lnTo>
                    <a:pt x="486" y="220"/>
                  </a:lnTo>
                  <a:lnTo>
                    <a:pt x="500" y="218"/>
                  </a:lnTo>
                  <a:lnTo>
                    <a:pt x="515" y="217"/>
                  </a:lnTo>
                  <a:lnTo>
                    <a:pt x="530" y="218"/>
                  </a:lnTo>
                  <a:lnTo>
                    <a:pt x="544" y="220"/>
                  </a:lnTo>
                  <a:lnTo>
                    <a:pt x="557" y="223"/>
                  </a:lnTo>
                  <a:lnTo>
                    <a:pt x="569" y="228"/>
                  </a:lnTo>
                  <a:lnTo>
                    <a:pt x="580" y="233"/>
                  </a:lnTo>
                  <a:lnTo>
                    <a:pt x="589" y="239"/>
                  </a:lnTo>
                  <a:lnTo>
                    <a:pt x="598" y="247"/>
                  </a:lnTo>
                  <a:lnTo>
                    <a:pt x="606" y="254"/>
                  </a:lnTo>
                  <a:lnTo>
                    <a:pt x="613" y="262"/>
                  </a:lnTo>
                  <a:lnTo>
                    <a:pt x="619" y="271"/>
                  </a:lnTo>
                  <a:lnTo>
                    <a:pt x="624" y="280"/>
                  </a:lnTo>
                  <a:lnTo>
                    <a:pt x="629" y="289"/>
                  </a:lnTo>
                  <a:lnTo>
                    <a:pt x="636" y="307"/>
                  </a:lnTo>
                  <a:lnTo>
                    <a:pt x="640" y="324"/>
                  </a:lnTo>
                  <a:lnTo>
                    <a:pt x="697" y="584"/>
                  </a:lnTo>
                  <a:lnTo>
                    <a:pt x="334" y="584"/>
                  </a:lnTo>
                  <a:close/>
                  <a:moveTo>
                    <a:pt x="871" y="276"/>
                  </a:moveTo>
                  <a:lnTo>
                    <a:pt x="863" y="247"/>
                  </a:lnTo>
                  <a:lnTo>
                    <a:pt x="854" y="218"/>
                  </a:lnTo>
                  <a:lnTo>
                    <a:pt x="849" y="204"/>
                  </a:lnTo>
                  <a:lnTo>
                    <a:pt x="844" y="191"/>
                  </a:lnTo>
                  <a:lnTo>
                    <a:pt x="838" y="177"/>
                  </a:lnTo>
                  <a:lnTo>
                    <a:pt x="831" y="164"/>
                  </a:lnTo>
                  <a:lnTo>
                    <a:pt x="824" y="152"/>
                  </a:lnTo>
                  <a:lnTo>
                    <a:pt x="817" y="140"/>
                  </a:lnTo>
                  <a:lnTo>
                    <a:pt x="809" y="128"/>
                  </a:lnTo>
                  <a:lnTo>
                    <a:pt x="800" y="118"/>
                  </a:lnTo>
                  <a:lnTo>
                    <a:pt x="792" y="107"/>
                  </a:lnTo>
                  <a:lnTo>
                    <a:pt x="783" y="96"/>
                  </a:lnTo>
                  <a:lnTo>
                    <a:pt x="772" y="87"/>
                  </a:lnTo>
                  <a:lnTo>
                    <a:pt x="762" y="77"/>
                  </a:lnTo>
                  <a:lnTo>
                    <a:pt x="751" y="68"/>
                  </a:lnTo>
                  <a:lnTo>
                    <a:pt x="739" y="59"/>
                  </a:lnTo>
                  <a:lnTo>
                    <a:pt x="728" y="52"/>
                  </a:lnTo>
                  <a:lnTo>
                    <a:pt x="714" y="45"/>
                  </a:lnTo>
                  <a:lnTo>
                    <a:pt x="702" y="38"/>
                  </a:lnTo>
                  <a:lnTo>
                    <a:pt x="688" y="32"/>
                  </a:lnTo>
                  <a:lnTo>
                    <a:pt x="673" y="26"/>
                  </a:lnTo>
                  <a:lnTo>
                    <a:pt x="659" y="20"/>
                  </a:lnTo>
                  <a:lnTo>
                    <a:pt x="643" y="16"/>
                  </a:lnTo>
                  <a:lnTo>
                    <a:pt x="626" y="12"/>
                  </a:lnTo>
                  <a:lnTo>
                    <a:pt x="610" y="9"/>
                  </a:lnTo>
                  <a:lnTo>
                    <a:pt x="592" y="5"/>
                  </a:lnTo>
                  <a:lnTo>
                    <a:pt x="574" y="3"/>
                  </a:lnTo>
                  <a:lnTo>
                    <a:pt x="555" y="1"/>
                  </a:lnTo>
                  <a:lnTo>
                    <a:pt x="535" y="0"/>
                  </a:lnTo>
                  <a:lnTo>
                    <a:pt x="515" y="0"/>
                  </a:lnTo>
                  <a:lnTo>
                    <a:pt x="496" y="0"/>
                  </a:lnTo>
                  <a:lnTo>
                    <a:pt x="478" y="1"/>
                  </a:lnTo>
                  <a:lnTo>
                    <a:pt x="459" y="3"/>
                  </a:lnTo>
                  <a:lnTo>
                    <a:pt x="441" y="5"/>
                  </a:lnTo>
                  <a:lnTo>
                    <a:pt x="425" y="9"/>
                  </a:lnTo>
                  <a:lnTo>
                    <a:pt x="408" y="12"/>
                  </a:lnTo>
                  <a:lnTo>
                    <a:pt x="393" y="16"/>
                  </a:lnTo>
                  <a:lnTo>
                    <a:pt x="377" y="20"/>
                  </a:lnTo>
                  <a:lnTo>
                    <a:pt x="363" y="26"/>
                  </a:lnTo>
                  <a:lnTo>
                    <a:pt x="348" y="32"/>
                  </a:lnTo>
                  <a:lnTo>
                    <a:pt x="334" y="38"/>
                  </a:lnTo>
                  <a:lnTo>
                    <a:pt x="321" y="45"/>
                  </a:lnTo>
                  <a:lnTo>
                    <a:pt x="308" y="52"/>
                  </a:lnTo>
                  <a:lnTo>
                    <a:pt x="295" y="59"/>
                  </a:lnTo>
                  <a:lnTo>
                    <a:pt x="284" y="68"/>
                  </a:lnTo>
                  <a:lnTo>
                    <a:pt x="273" y="77"/>
                  </a:lnTo>
                  <a:lnTo>
                    <a:pt x="262" y="87"/>
                  </a:lnTo>
                  <a:lnTo>
                    <a:pt x="252" y="96"/>
                  </a:lnTo>
                  <a:lnTo>
                    <a:pt x="243" y="107"/>
                  </a:lnTo>
                  <a:lnTo>
                    <a:pt x="233" y="118"/>
                  </a:lnTo>
                  <a:lnTo>
                    <a:pt x="224" y="128"/>
                  </a:lnTo>
                  <a:lnTo>
                    <a:pt x="216" y="140"/>
                  </a:lnTo>
                  <a:lnTo>
                    <a:pt x="209" y="152"/>
                  </a:lnTo>
                  <a:lnTo>
                    <a:pt x="201" y="164"/>
                  </a:lnTo>
                  <a:lnTo>
                    <a:pt x="194" y="177"/>
                  </a:lnTo>
                  <a:lnTo>
                    <a:pt x="188" y="191"/>
                  </a:lnTo>
                  <a:lnTo>
                    <a:pt x="182" y="204"/>
                  </a:lnTo>
                  <a:lnTo>
                    <a:pt x="177" y="218"/>
                  </a:lnTo>
                  <a:lnTo>
                    <a:pt x="171" y="232"/>
                  </a:lnTo>
                  <a:lnTo>
                    <a:pt x="167" y="247"/>
                  </a:lnTo>
                  <a:lnTo>
                    <a:pt x="163" y="261"/>
                  </a:lnTo>
                  <a:lnTo>
                    <a:pt x="160" y="276"/>
                  </a:lnTo>
                  <a:lnTo>
                    <a:pt x="0" y="1011"/>
                  </a:lnTo>
                  <a:lnTo>
                    <a:pt x="170" y="1011"/>
                  </a:lnTo>
                  <a:lnTo>
                    <a:pt x="178" y="1011"/>
                  </a:lnTo>
                  <a:lnTo>
                    <a:pt x="185" y="1010"/>
                  </a:lnTo>
                  <a:lnTo>
                    <a:pt x="192" y="1008"/>
                  </a:lnTo>
                  <a:lnTo>
                    <a:pt x="199" y="1006"/>
                  </a:lnTo>
                  <a:lnTo>
                    <a:pt x="207" y="1003"/>
                  </a:lnTo>
                  <a:lnTo>
                    <a:pt x="213" y="1000"/>
                  </a:lnTo>
                  <a:lnTo>
                    <a:pt x="219" y="996"/>
                  </a:lnTo>
                  <a:lnTo>
                    <a:pt x="225" y="991"/>
                  </a:lnTo>
                  <a:lnTo>
                    <a:pt x="230" y="986"/>
                  </a:lnTo>
                  <a:lnTo>
                    <a:pt x="236" y="981"/>
                  </a:lnTo>
                  <a:lnTo>
                    <a:pt x="241" y="975"/>
                  </a:lnTo>
                  <a:lnTo>
                    <a:pt x="245" y="969"/>
                  </a:lnTo>
                  <a:lnTo>
                    <a:pt x="249" y="963"/>
                  </a:lnTo>
                  <a:lnTo>
                    <a:pt x="252" y="955"/>
                  </a:lnTo>
                  <a:lnTo>
                    <a:pt x="255" y="949"/>
                  </a:lnTo>
                  <a:lnTo>
                    <a:pt x="256" y="942"/>
                  </a:lnTo>
                  <a:lnTo>
                    <a:pt x="289" y="791"/>
                  </a:lnTo>
                  <a:lnTo>
                    <a:pt x="741" y="791"/>
                  </a:lnTo>
                  <a:lnTo>
                    <a:pt x="773" y="942"/>
                  </a:lnTo>
                  <a:lnTo>
                    <a:pt x="775" y="949"/>
                  </a:lnTo>
                  <a:lnTo>
                    <a:pt x="779" y="955"/>
                  </a:lnTo>
                  <a:lnTo>
                    <a:pt x="782" y="963"/>
                  </a:lnTo>
                  <a:lnTo>
                    <a:pt x="785" y="969"/>
                  </a:lnTo>
                  <a:lnTo>
                    <a:pt x="789" y="975"/>
                  </a:lnTo>
                  <a:lnTo>
                    <a:pt x="794" y="981"/>
                  </a:lnTo>
                  <a:lnTo>
                    <a:pt x="799" y="986"/>
                  </a:lnTo>
                  <a:lnTo>
                    <a:pt x="805" y="991"/>
                  </a:lnTo>
                  <a:lnTo>
                    <a:pt x="811" y="996"/>
                  </a:lnTo>
                  <a:lnTo>
                    <a:pt x="818" y="1000"/>
                  </a:lnTo>
                  <a:lnTo>
                    <a:pt x="824" y="1003"/>
                  </a:lnTo>
                  <a:lnTo>
                    <a:pt x="831" y="1006"/>
                  </a:lnTo>
                  <a:lnTo>
                    <a:pt x="838" y="1008"/>
                  </a:lnTo>
                  <a:lnTo>
                    <a:pt x="845" y="1010"/>
                  </a:lnTo>
                  <a:lnTo>
                    <a:pt x="852" y="1011"/>
                  </a:lnTo>
                  <a:lnTo>
                    <a:pt x="859" y="1011"/>
                  </a:lnTo>
                  <a:lnTo>
                    <a:pt x="1031" y="1011"/>
                  </a:lnTo>
                  <a:lnTo>
                    <a:pt x="871" y="276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51" name="Freeform 17"/>
            <p:cNvSpPr>
              <a:spLocks noEditPoints="1"/>
            </p:cNvSpPr>
            <p:nvPr userDrawn="1"/>
          </p:nvSpPr>
          <p:spPr bwMode="auto">
            <a:xfrm>
              <a:off x="1460" y="489"/>
              <a:ext cx="103" cy="101"/>
            </a:xfrm>
            <a:custGeom>
              <a:avLst/>
              <a:gdLst>
                <a:gd name="T0" fmla="*/ 394 w 1030"/>
                <a:gd name="T1" fmla="*/ 307 h 1011"/>
                <a:gd name="T2" fmla="*/ 411 w 1030"/>
                <a:gd name="T3" fmla="*/ 271 h 1011"/>
                <a:gd name="T4" fmla="*/ 432 w 1030"/>
                <a:gd name="T5" fmla="*/ 247 h 1011"/>
                <a:gd name="T6" fmla="*/ 461 w 1030"/>
                <a:gd name="T7" fmla="*/ 228 h 1011"/>
                <a:gd name="T8" fmla="*/ 499 w 1030"/>
                <a:gd name="T9" fmla="*/ 218 h 1011"/>
                <a:gd name="T10" fmla="*/ 544 w 1030"/>
                <a:gd name="T11" fmla="*/ 220 h 1011"/>
                <a:gd name="T12" fmla="*/ 579 w 1030"/>
                <a:gd name="T13" fmla="*/ 233 h 1011"/>
                <a:gd name="T14" fmla="*/ 606 w 1030"/>
                <a:gd name="T15" fmla="*/ 254 h 1011"/>
                <a:gd name="T16" fmla="*/ 623 w 1030"/>
                <a:gd name="T17" fmla="*/ 280 h 1011"/>
                <a:gd name="T18" fmla="*/ 640 w 1030"/>
                <a:gd name="T19" fmla="*/ 324 h 1011"/>
                <a:gd name="T20" fmla="*/ 871 w 1030"/>
                <a:gd name="T21" fmla="*/ 276 h 1011"/>
                <a:gd name="T22" fmla="*/ 849 w 1030"/>
                <a:gd name="T23" fmla="*/ 204 h 1011"/>
                <a:gd name="T24" fmla="*/ 831 w 1030"/>
                <a:gd name="T25" fmla="*/ 164 h 1011"/>
                <a:gd name="T26" fmla="*/ 808 w 1030"/>
                <a:gd name="T27" fmla="*/ 128 h 1011"/>
                <a:gd name="T28" fmla="*/ 782 w 1030"/>
                <a:gd name="T29" fmla="*/ 96 h 1011"/>
                <a:gd name="T30" fmla="*/ 751 w 1030"/>
                <a:gd name="T31" fmla="*/ 68 h 1011"/>
                <a:gd name="T32" fmla="*/ 714 w 1030"/>
                <a:gd name="T33" fmla="*/ 45 h 1011"/>
                <a:gd name="T34" fmla="*/ 673 w 1030"/>
                <a:gd name="T35" fmla="*/ 26 h 1011"/>
                <a:gd name="T36" fmla="*/ 626 w 1030"/>
                <a:gd name="T37" fmla="*/ 12 h 1011"/>
                <a:gd name="T38" fmla="*/ 574 w 1030"/>
                <a:gd name="T39" fmla="*/ 3 h 1011"/>
                <a:gd name="T40" fmla="*/ 515 w 1030"/>
                <a:gd name="T41" fmla="*/ 0 h 1011"/>
                <a:gd name="T42" fmla="*/ 459 w 1030"/>
                <a:gd name="T43" fmla="*/ 3 h 1011"/>
                <a:gd name="T44" fmla="*/ 408 w 1030"/>
                <a:gd name="T45" fmla="*/ 12 h 1011"/>
                <a:gd name="T46" fmla="*/ 362 w 1030"/>
                <a:gd name="T47" fmla="*/ 26 h 1011"/>
                <a:gd name="T48" fmla="*/ 320 w 1030"/>
                <a:gd name="T49" fmla="*/ 45 h 1011"/>
                <a:gd name="T50" fmla="*/ 284 w 1030"/>
                <a:gd name="T51" fmla="*/ 68 h 1011"/>
                <a:gd name="T52" fmla="*/ 252 w 1030"/>
                <a:gd name="T53" fmla="*/ 96 h 1011"/>
                <a:gd name="T54" fmla="*/ 224 w 1030"/>
                <a:gd name="T55" fmla="*/ 128 h 1011"/>
                <a:gd name="T56" fmla="*/ 200 w 1030"/>
                <a:gd name="T57" fmla="*/ 164 h 1011"/>
                <a:gd name="T58" fmla="*/ 182 w 1030"/>
                <a:gd name="T59" fmla="*/ 204 h 1011"/>
                <a:gd name="T60" fmla="*/ 167 w 1030"/>
                <a:gd name="T61" fmla="*/ 247 h 1011"/>
                <a:gd name="T62" fmla="*/ 0 w 1030"/>
                <a:gd name="T63" fmla="*/ 1011 h 1011"/>
                <a:gd name="T64" fmla="*/ 185 w 1030"/>
                <a:gd name="T65" fmla="*/ 1010 h 1011"/>
                <a:gd name="T66" fmla="*/ 205 w 1030"/>
                <a:gd name="T67" fmla="*/ 1003 h 1011"/>
                <a:gd name="T68" fmla="*/ 225 w 1030"/>
                <a:gd name="T69" fmla="*/ 991 h 1011"/>
                <a:gd name="T70" fmla="*/ 241 w 1030"/>
                <a:gd name="T71" fmla="*/ 975 h 1011"/>
                <a:gd name="T72" fmla="*/ 252 w 1030"/>
                <a:gd name="T73" fmla="*/ 955 h 1011"/>
                <a:gd name="T74" fmla="*/ 288 w 1030"/>
                <a:gd name="T75" fmla="*/ 791 h 1011"/>
                <a:gd name="T76" fmla="*/ 775 w 1030"/>
                <a:gd name="T77" fmla="*/ 949 h 1011"/>
                <a:gd name="T78" fmla="*/ 785 w 1030"/>
                <a:gd name="T79" fmla="*/ 969 h 1011"/>
                <a:gd name="T80" fmla="*/ 799 w 1030"/>
                <a:gd name="T81" fmla="*/ 986 h 1011"/>
                <a:gd name="T82" fmla="*/ 817 w 1030"/>
                <a:gd name="T83" fmla="*/ 1000 h 1011"/>
                <a:gd name="T84" fmla="*/ 837 w 1030"/>
                <a:gd name="T85" fmla="*/ 1008 h 1011"/>
                <a:gd name="T86" fmla="*/ 859 w 1030"/>
                <a:gd name="T87" fmla="*/ 1011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30" h="1011">
                  <a:moveTo>
                    <a:pt x="333" y="584"/>
                  </a:moveTo>
                  <a:lnTo>
                    <a:pt x="390" y="324"/>
                  </a:lnTo>
                  <a:lnTo>
                    <a:pt x="394" y="307"/>
                  </a:lnTo>
                  <a:lnTo>
                    <a:pt x="401" y="289"/>
                  </a:lnTo>
                  <a:lnTo>
                    <a:pt x="405" y="280"/>
                  </a:lnTo>
                  <a:lnTo>
                    <a:pt x="411" y="271"/>
                  </a:lnTo>
                  <a:lnTo>
                    <a:pt x="417" y="262"/>
                  </a:lnTo>
                  <a:lnTo>
                    <a:pt x="424" y="254"/>
                  </a:lnTo>
                  <a:lnTo>
                    <a:pt x="432" y="247"/>
                  </a:lnTo>
                  <a:lnTo>
                    <a:pt x="440" y="239"/>
                  </a:lnTo>
                  <a:lnTo>
                    <a:pt x="451" y="233"/>
                  </a:lnTo>
                  <a:lnTo>
                    <a:pt x="461" y="228"/>
                  </a:lnTo>
                  <a:lnTo>
                    <a:pt x="472" y="223"/>
                  </a:lnTo>
                  <a:lnTo>
                    <a:pt x="486" y="220"/>
                  </a:lnTo>
                  <a:lnTo>
                    <a:pt x="499" y="218"/>
                  </a:lnTo>
                  <a:lnTo>
                    <a:pt x="515" y="217"/>
                  </a:lnTo>
                  <a:lnTo>
                    <a:pt x="530" y="218"/>
                  </a:lnTo>
                  <a:lnTo>
                    <a:pt x="544" y="220"/>
                  </a:lnTo>
                  <a:lnTo>
                    <a:pt x="557" y="223"/>
                  </a:lnTo>
                  <a:lnTo>
                    <a:pt x="569" y="228"/>
                  </a:lnTo>
                  <a:lnTo>
                    <a:pt x="579" y="233"/>
                  </a:lnTo>
                  <a:lnTo>
                    <a:pt x="589" y="239"/>
                  </a:lnTo>
                  <a:lnTo>
                    <a:pt x="597" y="247"/>
                  </a:lnTo>
                  <a:lnTo>
                    <a:pt x="606" y="254"/>
                  </a:lnTo>
                  <a:lnTo>
                    <a:pt x="612" y="262"/>
                  </a:lnTo>
                  <a:lnTo>
                    <a:pt x="618" y="271"/>
                  </a:lnTo>
                  <a:lnTo>
                    <a:pt x="623" y="280"/>
                  </a:lnTo>
                  <a:lnTo>
                    <a:pt x="629" y="289"/>
                  </a:lnTo>
                  <a:lnTo>
                    <a:pt x="636" y="307"/>
                  </a:lnTo>
                  <a:lnTo>
                    <a:pt x="640" y="324"/>
                  </a:lnTo>
                  <a:lnTo>
                    <a:pt x="696" y="584"/>
                  </a:lnTo>
                  <a:lnTo>
                    <a:pt x="333" y="584"/>
                  </a:lnTo>
                  <a:close/>
                  <a:moveTo>
                    <a:pt x="871" y="276"/>
                  </a:moveTo>
                  <a:lnTo>
                    <a:pt x="863" y="247"/>
                  </a:lnTo>
                  <a:lnTo>
                    <a:pt x="854" y="218"/>
                  </a:lnTo>
                  <a:lnTo>
                    <a:pt x="849" y="204"/>
                  </a:lnTo>
                  <a:lnTo>
                    <a:pt x="844" y="191"/>
                  </a:lnTo>
                  <a:lnTo>
                    <a:pt x="837" y="177"/>
                  </a:lnTo>
                  <a:lnTo>
                    <a:pt x="831" y="164"/>
                  </a:lnTo>
                  <a:lnTo>
                    <a:pt x="824" y="152"/>
                  </a:lnTo>
                  <a:lnTo>
                    <a:pt x="817" y="140"/>
                  </a:lnTo>
                  <a:lnTo>
                    <a:pt x="808" y="128"/>
                  </a:lnTo>
                  <a:lnTo>
                    <a:pt x="800" y="118"/>
                  </a:lnTo>
                  <a:lnTo>
                    <a:pt x="791" y="107"/>
                  </a:lnTo>
                  <a:lnTo>
                    <a:pt x="782" y="96"/>
                  </a:lnTo>
                  <a:lnTo>
                    <a:pt x="772" y="87"/>
                  </a:lnTo>
                  <a:lnTo>
                    <a:pt x="762" y="77"/>
                  </a:lnTo>
                  <a:lnTo>
                    <a:pt x="751" y="68"/>
                  </a:lnTo>
                  <a:lnTo>
                    <a:pt x="739" y="59"/>
                  </a:lnTo>
                  <a:lnTo>
                    <a:pt x="727" y="52"/>
                  </a:lnTo>
                  <a:lnTo>
                    <a:pt x="714" y="45"/>
                  </a:lnTo>
                  <a:lnTo>
                    <a:pt x="701" y="38"/>
                  </a:lnTo>
                  <a:lnTo>
                    <a:pt x="687" y="32"/>
                  </a:lnTo>
                  <a:lnTo>
                    <a:pt x="673" y="26"/>
                  </a:lnTo>
                  <a:lnTo>
                    <a:pt x="658" y="20"/>
                  </a:lnTo>
                  <a:lnTo>
                    <a:pt x="642" y="16"/>
                  </a:lnTo>
                  <a:lnTo>
                    <a:pt x="626" y="12"/>
                  </a:lnTo>
                  <a:lnTo>
                    <a:pt x="609" y="9"/>
                  </a:lnTo>
                  <a:lnTo>
                    <a:pt x="591" y="5"/>
                  </a:lnTo>
                  <a:lnTo>
                    <a:pt x="574" y="3"/>
                  </a:lnTo>
                  <a:lnTo>
                    <a:pt x="554" y="1"/>
                  </a:lnTo>
                  <a:lnTo>
                    <a:pt x="535" y="0"/>
                  </a:lnTo>
                  <a:lnTo>
                    <a:pt x="515" y="0"/>
                  </a:lnTo>
                  <a:lnTo>
                    <a:pt x="495" y="0"/>
                  </a:lnTo>
                  <a:lnTo>
                    <a:pt x="476" y="1"/>
                  </a:lnTo>
                  <a:lnTo>
                    <a:pt x="459" y="3"/>
                  </a:lnTo>
                  <a:lnTo>
                    <a:pt x="441" y="5"/>
                  </a:lnTo>
                  <a:lnTo>
                    <a:pt x="425" y="9"/>
                  </a:lnTo>
                  <a:lnTo>
                    <a:pt x="408" y="12"/>
                  </a:lnTo>
                  <a:lnTo>
                    <a:pt x="392" y="16"/>
                  </a:lnTo>
                  <a:lnTo>
                    <a:pt x="377" y="20"/>
                  </a:lnTo>
                  <a:lnTo>
                    <a:pt x="362" y="26"/>
                  </a:lnTo>
                  <a:lnTo>
                    <a:pt x="347" y="32"/>
                  </a:lnTo>
                  <a:lnTo>
                    <a:pt x="334" y="38"/>
                  </a:lnTo>
                  <a:lnTo>
                    <a:pt x="320" y="45"/>
                  </a:lnTo>
                  <a:lnTo>
                    <a:pt x="308" y="52"/>
                  </a:lnTo>
                  <a:lnTo>
                    <a:pt x="295" y="59"/>
                  </a:lnTo>
                  <a:lnTo>
                    <a:pt x="284" y="68"/>
                  </a:lnTo>
                  <a:lnTo>
                    <a:pt x="273" y="77"/>
                  </a:lnTo>
                  <a:lnTo>
                    <a:pt x="262" y="87"/>
                  </a:lnTo>
                  <a:lnTo>
                    <a:pt x="252" y="96"/>
                  </a:lnTo>
                  <a:lnTo>
                    <a:pt x="242" y="107"/>
                  </a:lnTo>
                  <a:lnTo>
                    <a:pt x="232" y="118"/>
                  </a:lnTo>
                  <a:lnTo>
                    <a:pt x="224" y="128"/>
                  </a:lnTo>
                  <a:lnTo>
                    <a:pt x="216" y="140"/>
                  </a:lnTo>
                  <a:lnTo>
                    <a:pt x="208" y="152"/>
                  </a:lnTo>
                  <a:lnTo>
                    <a:pt x="200" y="164"/>
                  </a:lnTo>
                  <a:lnTo>
                    <a:pt x="194" y="177"/>
                  </a:lnTo>
                  <a:lnTo>
                    <a:pt x="187" y="191"/>
                  </a:lnTo>
                  <a:lnTo>
                    <a:pt x="182" y="204"/>
                  </a:lnTo>
                  <a:lnTo>
                    <a:pt x="176" y="218"/>
                  </a:lnTo>
                  <a:lnTo>
                    <a:pt x="171" y="232"/>
                  </a:lnTo>
                  <a:lnTo>
                    <a:pt x="167" y="247"/>
                  </a:lnTo>
                  <a:lnTo>
                    <a:pt x="163" y="261"/>
                  </a:lnTo>
                  <a:lnTo>
                    <a:pt x="159" y="276"/>
                  </a:lnTo>
                  <a:lnTo>
                    <a:pt x="0" y="1011"/>
                  </a:lnTo>
                  <a:lnTo>
                    <a:pt x="170" y="1011"/>
                  </a:lnTo>
                  <a:lnTo>
                    <a:pt x="178" y="1011"/>
                  </a:lnTo>
                  <a:lnTo>
                    <a:pt x="185" y="1010"/>
                  </a:lnTo>
                  <a:lnTo>
                    <a:pt x="192" y="1008"/>
                  </a:lnTo>
                  <a:lnTo>
                    <a:pt x="199" y="1006"/>
                  </a:lnTo>
                  <a:lnTo>
                    <a:pt x="205" y="1003"/>
                  </a:lnTo>
                  <a:lnTo>
                    <a:pt x="213" y="1000"/>
                  </a:lnTo>
                  <a:lnTo>
                    <a:pt x="219" y="996"/>
                  </a:lnTo>
                  <a:lnTo>
                    <a:pt x="225" y="991"/>
                  </a:lnTo>
                  <a:lnTo>
                    <a:pt x="230" y="986"/>
                  </a:lnTo>
                  <a:lnTo>
                    <a:pt x="235" y="981"/>
                  </a:lnTo>
                  <a:lnTo>
                    <a:pt x="241" y="975"/>
                  </a:lnTo>
                  <a:lnTo>
                    <a:pt x="245" y="969"/>
                  </a:lnTo>
                  <a:lnTo>
                    <a:pt x="249" y="963"/>
                  </a:lnTo>
                  <a:lnTo>
                    <a:pt x="252" y="955"/>
                  </a:lnTo>
                  <a:lnTo>
                    <a:pt x="254" y="949"/>
                  </a:lnTo>
                  <a:lnTo>
                    <a:pt x="256" y="942"/>
                  </a:lnTo>
                  <a:lnTo>
                    <a:pt x="288" y="791"/>
                  </a:lnTo>
                  <a:lnTo>
                    <a:pt x="741" y="791"/>
                  </a:lnTo>
                  <a:lnTo>
                    <a:pt x="773" y="942"/>
                  </a:lnTo>
                  <a:lnTo>
                    <a:pt x="775" y="949"/>
                  </a:lnTo>
                  <a:lnTo>
                    <a:pt x="777" y="955"/>
                  </a:lnTo>
                  <a:lnTo>
                    <a:pt x="781" y="963"/>
                  </a:lnTo>
                  <a:lnTo>
                    <a:pt x="785" y="969"/>
                  </a:lnTo>
                  <a:lnTo>
                    <a:pt x="789" y="975"/>
                  </a:lnTo>
                  <a:lnTo>
                    <a:pt x="794" y="981"/>
                  </a:lnTo>
                  <a:lnTo>
                    <a:pt x="799" y="986"/>
                  </a:lnTo>
                  <a:lnTo>
                    <a:pt x="805" y="991"/>
                  </a:lnTo>
                  <a:lnTo>
                    <a:pt x="811" y="996"/>
                  </a:lnTo>
                  <a:lnTo>
                    <a:pt x="817" y="1000"/>
                  </a:lnTo>
                  <a:lnTo>
                    <a:pt x="824" y="1003"/>
                  </a:lnTo>
                  <a:lnTo>
                    <a:pt x="830" y="1006"/>
                  </a:lnTo>
                  <a:lnTo>
                    <a:pt x="837" y="1008"/>
                  </a:lnTo>
                  <a:lnTo>
                    <a:pt x="845" y="1010"/>
                  </a:lnTo>
                  <a:lnTo>
                    <a:pt x="852" y="1011"/>
                  </a:lnTo>
                  <a:lnTo>
                    <a:pt x="859" y="1011"/>
                  </a:lnTo>
                  <a:lnTo>
                    <a:pt x="1030" y="1011"/>
                  </a:lnTo>
                  <a:lnTo>
                    <a:pt x="871" y="276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52" name="Freeform 18"/>
            <p:cNvSpPr>
              <a:spLocks/>
            </p:cNvSpPr>
            <p:nvPr userDrawn="1"/>
          </p:nvSpPr>
          <p:spPr bwMode="auto">
            <a:xfrm>
              <a:off x="762" y="491"/>
              <a:ext cx="94" cy="99"/>
            </a:xfrm>
            <a:custGeom>
              <a:avLst/>
              <a:gdLst>
                <a:gd name="T0" fmla="*/ 474 w 934"/>
                <a:gd name="T1" fmla="*/ 988 h 988"/>
                <a:gd name="T2" fmla="*/ 397 w 934"/>
                <a:gd name="T3" fmla="*/ 984 h 988"/>
                <a:gd name="T4" fmla="*/ 326 w 934"/>
                <a:gd name="T5" fmla="*/ 968 h 988"/>
                <a:gd name="T6" fmla="*/ 260 w 934"/>
                <a:gd name="T7" fmla="*/ 943 h 988"/>
                <a:gd name="T8" fmla="*/ 200 w 934"/>
                <a:gd name="T9" fmla="*/ 909 h 988"/>
                <a:gd name="T10" fmla="*/ 148 w 934"/>
                <a:gd name="T11" fmla="*/ 867 h 988"/>
                <a:gd name="T12" fmla="*/ 102 w 934"/>
                <a:gd name="T13" fmla="*/ 817 h 988"/>
                <a:gd name="T14" fmla="*/ 64 w 934"/>
                <a:gd name="T15" fmla="*/ 759 h 988"/>
                <a:gd name="T16" fmla="*/ 34 w 934"/>
                <a:gd name="T17" fmla="*/ 694 h 988"/>
                <a:gd name="T18" fmla="*/ 13 w 934"/>
                <a:gd name="T19" fmla="*/ 625 h 988"/>
                <a:gd name="T20" fmla="*/ 2 w 934"/>
                <a:gd name="T21" fmla="*/ 548 h 988"/>
                <a:gd name="T22" fmla="*/ 0 w 934"/>
                <a:gd name="T23" fmla="*/ 468 h 988"/>
                <a:gd name="T24" fmla="*/ 8 w 934"/>
                <a:gd name="T25" fmla="*/ 390 h 988"/>
                <a:gd name="T26" fmla="*/ 27 w 934"/>
                <a:gd name="T27" fmla="*/ 318 h 988"/>
                <a:gd name="T28" fmla="*/ 54 w 934"/>
                <a:gd name="T29" fmla="*/ 251 h 988"/>
                <a:gd name="T30" fmla="*/ 89 w 934"/>
                <a:gd name="T31" fmla="*/ 192 h 988"/>
                <a:gd name="T32" fmla="*/ 132 w 934"/>
                <a:gd name="T33" fmla="*/ 139 h 988"/>
                <a:gd name="T34" fmla="*/ 183 w 934"/>
                <a:gd name="T35" fmla="*/ 93 h 988"/>
                <a:gd name="T36" fmla="*/ 240 w 934"/>
                <a:gd name="T37" fmla="*/ 56 h 988"/>
                <a:gd name="T38" fmla="*/ 304 w 934"/>
                <a:gd name="T39" fmla="*/ 29 h 988"/>
                <a:gd name="T40" fmla="*/ 373 w 934"/>
                <a:gd name="T41" fmla="*/ 10 h 988"/>
                <a:gd name="T42" fmla="*/ 448 w 934"/>
                <a:gd name="T43" fmla="*/ 1 h 988"/>
                <a:gd name="T44" fmla="*/ 789 w 934"/>
                <a:gd name="T45" fmla="*/ 152 h 988"/>
                <a:gd name="T46" fmla="*/ 781 w 934"/>
                <a:gd name="T47" fmla="*/ 173 h 988"/>
                <a:gd name="T48" fmla="*/ 767 w 934"/>
                <a:gd name="T49" fmla="*/ 192 h 988"/>
                <a:gd name="T50" fmla="*/ 751 w 934"/>
                <a:gd name="T51" fmla="*/ 207 h 988"/>
                <a:gd name="T52" fmla="*/ 731 w 934"/>
                <a:gd name="T53" fmla="*/ 217 h 988"/>
                <a:gd name="T54" fmla="*/ 709 w 934"/>
                <a:gd name="T55" fmla="*/ 223 h 988"/>
                <a:gd name="T56" fmla="*/ 459 w 934"/>
                <a:gd name="T57" fmla="*/ 223 h 988"/>
                <a:gd name="T58" fmla="*/ 420 w 934"/>
                <a:gd name="T59" fmla="*/ 228 h 988"/>
                <a:gd name="T60" fmla="*/ 385 w 934"/>
                <a:gd name="T61" fmla="*/ 238 h 988"/>
                <a:gd name="T62" fmla="*/ 352 w 934"/>
                <a:gd name="T63" fmla="*/ 254 h 988"/>
                <a:gd name="T64" fmla="*/ 324 w 934"/>
                <a:gd name="T65" fmla="*/ 274 h 988"/>
                <a:gd name="T66" fmla="*/ 299 w 934"/>
                <a:gd name="T67" fmla="*/ 300 h 988"/>
                <a:gd name="T68" fmla="*/ 277 w 934"/>
                <a:gd name="T69" fmla="*/ 328 h 988"/>
                <a:gd name="T70" fmla="*/ 260 w 934"/>
                <a:gd name="T71" fmla="*/ 361 h 988"/>
                <a:gd name="T72" fmla="*/ 248 w 934"/>
                <a:gd name="T73" fmla="*/ 398 h 988"/>
                <a:gd name="T74" fmla="*/ 240 w 934"/>
                <a:gd name="T75" fmla="*/ 437 h 988"/>
                <a:gd name="T76" fmla="*/ 236 w 934"/>
                <a:gd name="T77" fmla="*/ 480 h 988"/>
                <a:gd name="T78" fmla="*/ 237 w 934"/>
                <a:gd name="T79" fmla="*/ 524 h 988"/>
                <a:gd name="T80" fmla="*/ 242 w 934"/>
                <a:gd name="T81" fmla="*/ 565 h 988"/>
                <a:gd name="T82" fmla="*/ 251 w 934"/>
                <a:gd name="T83" fmla="*/ 604 h 988"/>
                <a:gd name="T84" fmla="*/ 266 w 934"/>
                <a:gd name="T85" fmla="*/ 639 h 988"/>
                <a:gd name="T86" fmla="*/ 284 w 934"/>
                <a:gd name="T87" fmla="*/ 671 h 988"/>
                <a:gd name="T88" fmla="*/ 306 w 934"/>
                <a:gd name="T89" fmla="*/ 700 h 988"/>
                <a:gd name="T90" fmla="*/ 333 w 934"/>
                <a:gd name="T91" fmla="*/ 723 h 988"/>
                <a:gd name="T92" fmla="*/ 363 w 934"/>
                <a:gd name="T93" fmla="*/ 742 h 988"/>
                <a:gd name="T94" fmla="*/ 396 w 934"/>
                <a:gd name="T95" fmla="*/ 756 h 988"/>
                <a:gd name="T96" fmla="*/ 433 w 934"/>
                <a:gd name="T97" fmla="*/ 764 h 988"/>
                <a:gd name="T98" fmla="*/ 474 w 934"/>
                <a:gd name="T99" fmla="*/ 767 h 988"/>
                <a:gd name="T100" fmla="*/ 828 w 934"/>
                <a:gd name="T101" fmla="*/ 768 h 988"/>
                <a:gd name="T102" fmla="*/ 849 w 934"/>
                <a:gd name="T103" fmla="*/ 776 h 988"/>
                <a:gd name="T104" fmla="*/ 869 w 934"/>
                <a:gd name="T105" fmla="*/ 787 h 988"/>
                <a:gd name="T106" fmla="*/ 884 w 934"/>
                <a:gd name="T107" fmla="*/ 804 h 988"/>
                <a:gd name="T108" fmla="*/ 896 w 934"/>
                <a:gd name="T109" fmla="*/ 823 h 988"/>
                <a:gd name="T110" fmla="*/ 934 w 934"/>
                <a:gd name="T111" fmla="*/ 986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34" h="988">
                  <a:moveTo>
                    <a:pt x="934" y="986"/>
                  </a:moveTo>
                  <a:lnTo>
                    <a:pt x="934" y="988"/>
                  </a:lnTo>
                  <a:lnTo>
                    <a:pt x="474" y="988"/>
                  </a:lnTo>
                  <a:lnTo>
                    <a:pt x="448" y="988"/>
                  </a:lnTo>
                  <a:lnTo>
                    <a:pt x="422" y="986"/>
                  </a:lnTo>
                  <a:lnTo>
                    <a:pt x="397" y="984"/>
                  </a:lnTo>
                  <a:lnTo>
                    <a:pt x="373" y="980"/>
                  </a:lnTo>
                  <a:lnTo>
                    <a:pt x="349" y="975"/>
                  </a:lnTo>
                  <a:lnTo>
                    <a:pt x="326" y="968"/>
                  </a:lnTo>
                  <a:lnTo>
                    <a:pt x="304" y="961"/>
                  </a:lnTo>
                  <a:lnTo>
                    <a:pt x="281" y="952"/>
                  </a:lnTo>
                  <a:lnTo>
                    <a:pt x="260" y="943"/>
                  </a:lnTo>
                  <a:lnTo>
                    <a:pt x="240" y="933"/>
                  </a:lnTo>
                  <a:lnTo>
                    <a:pt x="220" y="922"/>
                  </a:lnTo>
                  <a:lnTo>
                    <a:pt x="200" y="909"/>
                  </a:lnTo>
                  <a:lnTo>
                    <a:pt x="183" y="896"/>
                  </a:lnTo>
                  <a:lnTo>
                    <a:pt x="164" y="882"/>
                  </a:lnTo>
                  <a:lnTo>
                    <a:pt x="148" y="867"/>
                  </a:lnTo>
                  <a:lnTo>
                    <a:pt x="132" y="851"/>
                  </a:lnTo>
                  <a:lnTo>
                    <a:pt x="117" y="834"/>
                  </a:lnTo>
                  <a:lnTo>
                    <a:pt x="102" y="817"/>
                  </a:lnTo>
                  <a:lnTo>
                    <a:pt x="89" y="798"/>
                  </a:lnTo>
                  <a:lnTo>
                    <a:pt x="76" y="779"/>
                  </a:lnTo>
                  <a:lnTo>
                    <a:pt x="64" y="759"/>
                  </a:lnTo>
                  <a:lnTo>
                    <a:pt x="54" y="739"/>
                  </a:lnTo>
                  <a:lnTo>
                    <a:pt x="43" y="717"/>
                  </a:lnTo>
                  <a:lnTo>
                    <a:pt x="34" y="694"/>
                  </a:lnTo>
                  <a:lnTo>
                    <a:pt x="27" y="672"/>
                  </a:lnTo>
                  <a:lnTo>
                    <a:pt x="19" y="649"/>
                  </a:lnTo>
                  <a:lnTo>
                    <a:pt x="13" y="625"/>
                  </a:lnTo>
                  <a:lnTo>
                    <a:pt x="8" y="599"/>
                  </a:lnTo>
                  <a:lnTo>
                    <a:pt x="5" y="574"/>
                  </a:lnTo>
                  <a:lnTo>
                    <a:pt x="2" y="548"/>
                  </a:lnTo>
                  <a:lnTo>
                    <a:pt x="0" y="522"/>
                  </a:lnTo>
                  <a:lnTo>
                    <a:pt x="0" y="494"/>
                  </a:lnTo>
                  <a:lnTo>
                    <a:pt x="0" y="468"/>
                  </a:lnTo>
                  <a:lnTo>
                    <a:pt x="2" y="442"/>
                  </a:lnTo>
                  <a:lnTo>
                    <a:pt x="5" y="415"/>
                  </a:lnTo>
                  <a:lnTo>
                    <a:pt x="8" y="390"/>
                  </a:lnTo>
                  <a:lnTo>
                    <a:pt x="13" y="365"/>
                  </a:lnTo>
                  <a:lnTo>
                    <a:pt x="19" y="341"/>
                  </a:lnTo>
                  <a:lnTo>
                    <a:pt x="27" y="318"/>
                  </a:lnTo>
                  <a:lnTo>
                    <a:pt x="34" y="294"/>
                  </a:lnTo>
                  <a:lnTo>
                    <a:pt x="43" y="272"/>
                  </a:lnTo>
                  <a:lnTo>
                    <a:pt x="54" y="251"/>
                  </a:lnTo>
                  <a:lnTo>
                    <a:pt x="64" y="231"/>
                  </a:lnTo>
                  <a:lnTo>
                    <a:pt x="76" y="211"/>
                  </a:lnTo>
                  <a:lnTo>
                    <a:pt x="89" y="192"/>
                  </a:lnTo>
                  <a:lnTo>
                    <a:pt x="102" y="173"/>
                  </a:lnTo>
                  <a:lnTo>
                    <a:pt x="117" y="156"/>
                  </a:lnTo>
                  <a:lnTo>
                    <a:pt x="132" y="139"/>
                  </a:lnTo>
                  <a:lnTo>
                    <a:pt x="148" y="123"/>
                  </a:lnTo>
                  <a:lnTo>
                    <a:pt x="164" y="108"/>
                  </a:lnTo>
                  <a:lnTo>
                    <a:pt x="183" y="93"/>
                  </a:lnTo>
                  <a:lnTo>
                    <a:pt x="200" y="81"/>
                  </a:lnTo>
                  <a:lnTo>
                    <a:pt x="220" y="68"/>
                  </a:lnTo>
                  <a:lnTo>
                    <a:pt x="240" y="56"/>
                  </a:lnTo>
                  <a:lnTo>
                    <a:pt x="260" y="47"/>
                  </a:lnTo>
                  <a:lnTo>
                    <a:pt x="281" y="37"/>
                  </a:lnTo>
                  <a:lnTo>
                    <a:pt x="304" y="29"/>
                  </a:lnTo>
                  <a:lnTo>
                    <a:pt x="326" y="22"/>
                  </a:lnTo>
                  <a:lnTo>
                    <a:pt x="349" y="15"/>
                  </a:lnTo>
                  <a:lnTo>
                    <a:pt x="373" y="10"/>
                  </a:lnTo>
                  <a:lnTo>
                    <a:pt x="397" y="6"/>
                  </a:lnTo>
                  <a:lnTo>
                    <a:pt x="422" y="4"/>
                  </a:lnTo>
                  <a:lnTo>
                    <a:pt x="448" y="1"/>
                  </a:lnTo>
                  <a:lnTo>
                    <a:pt x="474" y="0"/>
                  </a:lnTo>
                  <a:lnTo>
                    <a:pt x="823" y="0"/>
                  </a:lnTo>
                  <a:lnTo>
                    <a:pt x="789" y="152"/>
                  </a:lnTo>
                  <a:lnTo>
                    <a:pt x="787" y="159"/>
                  </a:lnTo>
                  <a:lnTo>
                    <a:pt x="784" y="166"/>
                  </a:lnTo>
                  <a:lnTo>
                    <a:pt x="781" y="173"/>
                  </a:lnTo>
                  <a:lnTo>
                    <a:pt x="777" y="179"/>
                  </a:lnTo>
                  <a:lnTo>
                    <a:pt x="772" y="186"/>
                  </a:lnTo>
                  <a:lnTo>
                    <a:pt x="767" y="192"/>
                  </a:lnTo>
                  <a:lnTo>
                    <a:pt x="762" y="197"/>
                  </a:lnTo>
                  <a:lnTo>
                    <a:pt x="757" y="202"/>
                  </a:lnTo>
                  <a:lnTo>
                    <a:pt x="751" y="207"/>
                  </a:lnTo>
                  <a:lnTo>
                    <a:pt x="745" y="211"/>
                  </a:lnTo>
                  <a:lnTo>
                    <a:pt x="737" y="214"/>
                  </a:lnTo>
                  <a:lnTo>
                    <a:pt x="731" y="217"/>
                  </a:lnTo>
                  <a:lnTo>
                    <a:pt x="724" y="219"/>
                  </a:lnTo>
                  <a:lnTo>
                    <a:pt x="717" y="221"/>
                  </a:lnTo>
                  <a:lnTo>
                    <a:pt x="709" y="223"/>
                  </a:lnTo>
                  <a:lnTo>
                    <a:pt x="702" y="223"/>
                  </a:lnTo>
                  <a:lnTo>
                    <a:pt x="474" y="223"/>
                  </a:lnTo>
                  <a:lnTo>
                    <a:pt x="459" y="223"/>
                  </a:lnTo>
                  <a:lnTo>
                    <a:pt x="446" y="224"/>
                  </a:lnTo>
                  <a:lnTo>
                    <a:pt x="433" y="226"/>
                  </a:lnTo>
                  <a:lnTo>
                    <a:pt x="420" y="228"/>
                  </a:lnTo>
                  <a:lnTo>
                    <a:pt x="408" y="231"/>
                  </a:lnTo>
                  <a:lnTo>
                    <a:pt x="396" y="234"/>
                  </a:lnTo>
                  <a:lnTo>
                    <a:pt x="385" y="238"/>
                  </a:lnTo>
                  <a:lnTo>
                    <a:pt x="373" y="243"/>
                  </a:lnTo>
                  <a:lnTo>
                    <a:pt x="363" y="248"/>
                  </a:lnTo>
                  <a:lnTo>
                    <a:pt x="352" y="254"/>
                  </a:lnTo>
                  <a:lnTo>
                    <a:pt x="342" y="261"/>
                  </a:lnTo>
                  <a:lnTo>
                    <a:pt x="333" y="267"/>
                  </a:lnTo>
                  <a:lnTo>
                    <a:pt x="324" y="274"/>
                  </a:lnTo>
                  <a:lnTo>
                    <a:pt x="314" y="282"/>
                  </a:lnTo>
                  <a:lnTo>
                    <a:pt x="306" y="290"/>
                  </a:lnTo>
                  <a:lnTo>
                    <a:pt x="299" y="300"/>
                  </a:lnTo>
                  <a:lnTo>
                    <a:pt x="290" y="308"/>
                  </a:lnTo>
                  <a:lnTo>
                    <a:pt x="284" y="319"/>
                  </a:lnTo>
                  <a:lnTo>
                    <a:pt x="277" y="328"/>
                  </a:lnTo>
                  <a:lnTo>
                    <a:pt x="271" y="339"/>
                  </a:lnTo>
                  <a:lnTo>
                    <a:pt x="266" y="351"/>
                  </a:lnTo>
                  <a:lnTo>
                    <a:pt x="260" y="361"/>
                  </a:lnTo>
                  <a:lnTo>
                    <a:pt x="255" y="373"/>
                  </a:lnTo>
                  <a:lnTo>
                    <a:pt x="251" y="385"/>
                  </a:lnTo>
                  <a:lnTo>
                    <a:pt x="248" y="398"/>
                  </a:lnTo>
                  <a:lnTo>
                    <a:pt x="245" y="411"/>
                  </a:lnTo>
                  <a:lnTo>
                    <a:pt x="242" y="425"/>
                  </a:lnTo>
                  <a:lnTo>
                    <a:pt x="240" y="437"/>
                  </a:lnTo>
                  <a:lnTo>
                    <a:pt x="238" y="451"/>
                  </a:lnTo>
                  <a:lnTo>
                    <a:pt x="237" y="466"/>
                  </a:lnTo>
                  <a:lnTo>
                    <a:pt x="236" y="480"/>
                  </a:lnTo>
                  <a:lnTo>
                    <a:pt x="236" y="494"/>
                  </a:lnTo>
                  <a:lnTo>
                    <a:pt x="236" y="509"/>
                  </a:lnTo>
                  <a:lnTo>
                    <a:pt x="237" y="524"/>
                  </a:lnTo>
                  <a:lnTo>
                    <a:pt x="238" y="538"/>
                  </a:lnTo>
                  <a:lnTo>
                    <a:pt x="240" y="552"/>
                  </a:lnTo>
                  <a:lnTo>
                    <a:pt x="242" y="565"/>
                  </a:lnTo>
                  <a:lnTo>
                    <a:pt x="245" y="579"/>
                  </a:lnTo>
                  <a:lnTo>
                    <a:pt x="248" y="592"/>
                  </a:lnTo>
                  <a:lnTo>
                    <a:pt x="251" y="604"/>
                  </a:lnTo>
                  <a:lnTo>
                    <a:pt x="255" y="616"/>
                  </a:lnTo>
                  <a:lnTo>
                    <a:pt x="260" y="628"/>
                  </a:lnTo>
                  <a:lnTo>
                    <a:pt x="266" y="639"/>
                  </a:lnTo>
                  <a:lnTo>
                    <a:pt x="271" y="651"/>
                  </a:lnTo>
                  <a:lnTo>
                    <a:pt x="277" y="662"/>
                  </a:lnTo>
                  <a:lnTo>
                    <a:pt x="284" y="671"/>
                  </a:lnTo>
                  <a:lnTo>
                    <a:pt x="290" y="681"/>
                  </a:lnTo>
                  <a:lnTo>
                    <a:pt x="299" y="690"/>
                  </a:lnTo>
                  <a:lnTo>
                    <a:pt x="306" y="700"/>
                  </a:lnTo>
                  <a:lnTo>
                    <a:pt x="314" y="707"/>
                  </a:lnTo>
                  <a:lnTo>
                    <a:pt x="324" y="716"/>
                  </a:lnTo>
                  <a:lnTo>
                    <a:pt x="333" y="723"/>
                  </a:lnTo>
                  <a:lnTo>
                    <a:pt x="342" y="729"/>
                  </a:lnTo>
                  <a:lnTo>
                    <a:pt x="352" y="736"/>
                  </a:lnTo>
                  <a:lnTo>
                    <a:pt x="363" y="742"/>
                  </a:lnTo>
                  <a:lnTo>
                    <a:pt x="373" y="747"/>
                  </a:lnTo>
                  <a:lnTo>
                    <a:pt x="385" y="751"/>
                  </a:lnTo>
                  <a:lnTo>
                    <a:pt x="396" y="756"/>
                  </a:lnTo>
                  <a:lnTo>
                    <a:pt x="408" y="759"/>
                  </a:lnTo>
                  <a:lnTo>
                    <a:pt x="420" y="762"/>
                  </a:lnTo>
                  <a:lnTo>
                    <a:pt x="433" y="764"/>
                  </a:lnTo>
                  <a:lnTo>
                    <a:pt x="446" y="765"/>
                  </a:lnTo>
                  <a:lnTo>
                    <a:pt x="459" y="766"/>
                  </a:lnTo>
                  <a:lnTo>
                    <a:pt x="474" y="767"/>
                  </a:lnTo>
                  <a:lnTo>
                    <a:pt x="814" y="767"/>
                  </a:lnTo>
                  <a:lnTo>
                    <a:pt x="821" y="767"/>
                  </a:lnTo>
                  <a:lnTo>
                    <a:pt x="828" y="768"/>
                  </a:lnTo>
                  <a:lnTo>
                    <a:pt x="836" y="771"/>
                  </a:lnTo>
                  <a:lnTo>
                    <a:pt x="843" y="773"/>
                  </a:lnTo>
                  <a:lnTo>
                    <a:pt x="849" y="776"/>
                  </a:lnTo>
                  <a:lnTo>
                    <a:pt x="856" y="779"/>
                  </a:lnTo>
                  <a:lnTo>
                    <a:pt x="862" y="783"/>
                  </a:lnTo>
                  <a:lnTo>
                    <a:pt x="869" y="787"/>
                  </a:lnTo>
                  <a:lnTo>
                    <a:pt x="874" y="793"/>
                  </a:lnTo>
                  <a:lnTo>
                    <a:pt x="879" y="798"/>
                  </a:lnTo>
                  <a:lnTo>
                    <a:pt x="884" y="804"/>
                  </a:lnTo>
                  <a:lnTo>
                    <a:pt x="888" y="810"/>
                  </a:lnTo>
                  <a:lnTo>
                    <a:pt x="892" y="817"/>
                  </a:lnTo>
                  <a:lnTo>
                    <a:pt x="896" y="823"/>
                  </a:lnTo>
                  <a:lnTo>
                    <a:pt x="899" y="831"/>
                  </a:lnTo>
                  <a:lnTo>
                    <a:pt x="901" y="837"/>
                  </a:lnTo>
                  <a:lnTo>
                    <a:pt x="934" y="986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53" name="Freeform 19"/>
            <p:cNvSpPr>
              <a:spLocks noEditPoints="1"/>
            </p:cNvSpPr>
            <p:nvPr userDrawn="1"/>
          </p:nvSpPr>
          <p:spPr bwMode="auto">
            <a:xfrm>
              <a:off x="945" y="491"/>
              <a:ext cx="93" cy="99"/>
            </a:xfrm>
            <a:custGeom>
              <a:avLst/>
              <a:gdLst>
                <a:gd name="T0" fmla="*/ 236 w 934"/>
                <a:gd name="T1" fmla="*/ 517 h 989"/>
                <a:gd name="T2" fmla="*/ 574 w 934"/>
                <a:gd name="T3" fmla="*/ 223 h 989"/>
                <a:gd name="T4" fmla="*/ 596 w 934"/>
                <a:gd name="T5" fmla="*/ 226 h 989"/>
                <a:gd name="T6" fmla="*/ 618 w 934"/>
                <a:gd name="T7" fmla="*/ 233 h 989"/>
                <a:gd name="T8" fmla="*/ 639 w 934"/>
                <a:gd name="T9" fmla="*/ 245 h 989"/>
                <a:gd name="T10" fmla="*/ 658 w 934"/>
                <a:gd name="T11" fmla="*/ 261 h 989"/>
                <a:gd name="T12" fmla="*/ 675 w 934"/>
                <a:gd name="T13" fmla="*/ 282 h 989"/>
                <a:gd name="T14" fmla="*/ 687 w 934"/>
                <a:gd name="T15" fmla="*/ 307 h 989"/>
                <a:gd name="T16" fmla="*/ 696 w 934"/>
                <a:gd name="T17" fmla="*/ 337 h 989"/>
                <a:gd name="T18" fmla="*/ 699 w 934"/>
                <a:gd name="T19" fmla="*/ 370 h 989"/>
                <a:gd name="T20" fmla="*/ 696 w 934"/>
                <a:gd name="T21" fmla="*/ 403 h 989"/>
                <a:gd name="T22" fmla="*/ 687 w 934"/>
                <a:gd name="T23" fmla="*/ 432 h 989"/>
                <a:gd name="T24" fmla="*/ 675 w 934"/>
                <a:gd name="T25" fmla="*/ 457 h 989"/>
                <a:gd name="T26" fmla="*/ 658 w 934"/>
                <a:gd name="T27" fmla="*/ 479 h 989"/>
                <a:gd name="T28" fmla="*/ 639 w 934"/>
                <a:gd name="T29" fmla="*/ 494 h 989"/>
                <a:gd name="T30" fmla="*/ 618 w 934"/>
                <a:gd name="T31" fmla="*/ 507 h 989"/>
                <a:gd name="T32" fmla="*/ 596 w 934"/>
                <a:gd name="T33" fmla="*/ 515 h 989"/>
                <a:gd name="T34" fmla="*/ 574 w 934"/>
                <a:gd name="T35" fmla="*/ 517 h 989"/>
                <a:gd name="T36" fmla="*/ 71 w 934"/>
                <a:gd name="T37" fmla="*/ 0 h 989"/>
                <a:gd name="T38" fmla="*/ 56 w 934"/>
                <a:gd name="T39" fmla="*/ 3 h 989"/>
                <a:gd name="T40" fmla="*/ 43 w 934"/>
                <a:gd name="T41" fmla="*/ 7 h 989"/>
                <a:gd name="T42" fmla="*/ 31 w 934"/>
                <a:gd name="T43" fmla="*/ 13 h 989"/>
                <a:gd name="T44" fmla="*/ 21 w 934"/>
                <a:gd name="T45" fmla="*/ 23 h 989"/>
                <a:gd name="T46" fmla="*/ 12 w 934"/>
                <a:gd name="T47" fmla="*/ 33 h 989"/>
                <a:gd name="T48" fmla="*/ 5 w 934"/>
                <a:gd name="T49" fmla="*/ 45 h 989"/>
                <a:gd name="T50" fmla="*/ 1 w 934"/>
                <a:gd name="T51" fmla="*/ 59 h 989"/>
                <a:gd name="T52" fmla="*/ 0 w 934"/>
                <a:gd name="T53" fmla="*/ 73 h 989"/>
                <a:gd name="T54" fmla="*/ 236 w 934"/>
                <a:gd name="T55" fmla="*/ 989 h 989"/>
                <a:gd name="T56" fmla="*/ 574 w 934"/>
                <a:gd name="T57" fmla="*/ 739 h 989"/>
                <a:gd name="T58" fmla="*/ 616 w 934"/>
                <a:gd name="T59" fmla="*/ 737 h 989"/>
                <a:gd name="T60" fmla="*/ 656 w 934"/>
                <a:gd name="T61" fmla="*/ 731 h 989"/>
                <a:gd name="T62" fmla="*/ 693 w 934"/>
                <a:gd name="T63" fmla="*/ 722 h 989"/>
                <a:gd name="T64" fmla="*/ 727 w 934"/>
                <a:gd name="T65" fmla="*/ 710 h 989"/>
                <a:gd name="T66" fmla="*/ 760 w 934"/>
                <a:gd name="T67" fmla="*/ 695 h 989"/>
                <a:gd name="T68" fmla="*/ 790 w 934"/>
                <a:gd name="T69" fmla="*/ 677 h 989"/>
                <a:gd name="T70" fmla="*/ 816 w 934"/>
                <a:gd name="T71" fmla="*/ 656 h 989"/>
                <a:gd name="T72" fmla="*/ 841 w 934"/>
                <a:gd name="T73" fmla="*/ 633 h 989"/>
                <a:gd name="T74" fmla="*/ 863 w 934"/>
                <a:gd name="T75" fmla="*/ 607 h 989"/>
                <a:gd name="T76" fmla="*/ 882 w 934"/>
                <a:gd name="T77" fmla="*/ 579 h 989"/>
                <a:gd name="T78" fmla="*/ 897 w 934"/>
                <a:gd name="T79" fmla="*/ 548 h 989"/>
                <a:gd name="T80" fmla="*/ 911 w 934"/>
                <a:gd name="T81" fmla="*/ 516 h 989"/>
                <a:gd name="T82" fmla="*/ 921 w 934"/>
                <a:gd name="T83" fmla="*/ 482 h 989"/>
                <a:gd name="T84" fmla="*/ 929 w 934"/>
                <a:gd name="T85" fmla="*/ 446 h 989"/>
                <a:gd name="T86" fmla="*/ 933 w 934"/>
                <a:gd name="T87" fmla="*/ 409 h 989"/>
                <a:gd name="T88" fmla="*/ 934 w 934"/>
                <a:gd name="T89" fmla="*/ 370 h 989"/>
                <a:gd name="T90" fmla="*/ 933 w 934"/>
                <a:gd name="T91" fmla="*/ 330 h 989"/>
                <a:gd name="T92" fmla="*/ 928 w 934"/>
                <a:gd name="T93" fmla="*/ 293 h 989"/>
                <a:gd name="T94" fmla="*/ 919 w 934"/>
                <a:gd name="T95" fmla="*/ 257 h 989"/>
                <a:gd name="T96" fmla="*/ 907 w 934"/>
                <a:gd name="T97" fmla="*/ 224 h 989"/>
                <a:gd name="T98" fmla="*/ 893 w 934"/>
                <a:gd name="T99" fmla="*/ 191 h 989"/>
                <a:gd name="T100" fmla="*/ 874 w 934"/>
                <a:gd name="T101" fmla="*/ 160 h 989"/>
                <a:gd name="T102" fmla="*/ 855 w 934"/>
                <a:gd name="T103" fmla="*/ 133 h 989"/>
                <a:gd name="T104" fmla="*/ 832 w 934"/>
                <a:gd name="T105" fmla="*/ 106 h 989"/>
                <a:gd name="T106" fmla="*/ 806 w 934"/>
                <a:gd name="T107" fmla="*/ 83 h 989"/>
                <a:gd name="T108" fmla="*/ 778 w 934"/>
                <a:gd name="T109" fmla="*/ 62 h 989"/>
                <a:gd name="T110" fmla="*/ 749 w 934"/>
                <a:gd name="T111" fmla="*/ 44 h 989"/>
                <a:gd name="T112" fmla="*/ 717 w 934"/>
                <a:gd name="T113" fmla="*/ 29 h 989"/>
                <a:gd name="T114" fmla="*/ 684 w 934"/>
                <a:gd name="T115" fmla="*/ 17 h 989"/>
                <a:gd name="T116" fmla="*/ 649 w 934"/>
                <a:gd name="T117" fmla="*/ 8 h 989"/>
                <a:gd name="T118" fmla="*/ 612 w 934"/>
                <a:gd name="T119" fmla="*/ 3 h 989"/>
                <a:gd name="T120" fmla="*/ 574 w 934"/>
                <a:gd name="T121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34" h="989">
                  <a:moveTo>
                    <a:pt x="574" y="517"/>
                  </a:moveTo>
                  <a:lnTo>
                    <a:pt x="236" y="517"/>
                  </a:lnTo>
                  <a:lnTo>
                    <a:pt x="236" y="223"/>
                  </a:lnTo>
                  <a:lnTo>
                    <a:pt x="574" y="223"/>
                  </a:lnTo>
                  <a:lnTo>
                    <a:pt x="585" y="224"/>
                  </a:lnTo>
                  <a:lnTo>
                    <a:pt x="596" y="226"/>
                  </a:lnTo>
                  <a:lnTo>
                    <a:pt x="607" y="229"/>
                  </a:lnTo>
                  <a:lnTo>
                    <a:pt x="618" y="233"/>
                  </a:lnTo>
                  <a:lnTo>
                    <a:pt x="628" y="238"/>
                  </a:lnTo>
                  <a:lnTo>
                    <a:pt x="639" y="245"/>
                  </a:lnTo>
                  <a:lnTo>
                    <a:pt x="649" y="252"/>
                  </a:lnTo>
                  <a:lnTo>
                    <a:pt x="658" y="261"/>
                  </a:lnTo>
                  <a:lnTo>
                    <a:pt x="666" y="271"/>
                  </a:lnTo>
                  <a:lnTo>
                    <a:pt x="675" y="282"/>
                  </a:lnTo>
                  <a:lnTo>
                    <a:pt x="682" y="294"/>
                  </a:lnTo>
                  <a:lnTo>
                    <a:pt x="687" y="307"/>
                  </a:lnTo>
                  <a:lnTo>
                    <a:pt x="692" y="321"/>
                  </a:lnTo>
                  <a:lnTo>
                    <a:pt x="696" y="337"/>
                  </a:lnTo>
                  <a:lnTo>
                    <a:pt x="699" y="353"/>
                  </a:lnTo>
                  <a:lnTo>
                    <a:pt x="699" y="370"/>
                  </a:lnTo>
                  <a:lnTo>
                    <a:pt x="699" y="387"/>
                  </a:lnTo>
                  <a:lnTo>
                    <a:pt x="696" y="403"/>
                  </a:lnTo>
                  <a:lnTo>
                    <a:pt x="692" y="418"/>
                  </a:lnTo>
                  <a:lnTo>
                    <a:pt x="687" y="432"/>
                  </a:lnTo>
                  <a:lnTo>
                    <a:pt x="682" y="446"/>
                  </a:lnTo>
                  <a:lnTo>
                    <a:pt x="675" y="457"/>
                  </a:lnTo>
                  <a:lnTo>
                    <a:pt x="666" y="469"/>
                  </a:lnTo>
                  <a:lnTo>
                    <a:pt x="658" y="479"/>
                  </a:lnTo>
                  <a:lnTo>
                    <a:pt x="649" y="487"/>
                  </a:lnTo>
                  <a:lnTo>
                    <a:pt x="639" y="494"/>
                  </a:lnTo>
                  <a:lnTo>
                    <a:pt x="628" y="502"/>
                  </a:lnTo>
                  <a:lnTo>
                    <a:pt x="618" y="507"/>
                  </a:lnTo>
                  <a:lnTo>
                    <a:pt x="607" y="511"/>
                  </a:lnTo>
                  <a:lnTo>
                    <a:pt x="596" y="515"/>
                  </a:lnTo>
                  <a:lnTo>
                    <a:pt x="585" y="516"/>
                  </a:lnTo>
                  <a:lnTo>
                    <a:pt x="574" y="517"/>
                  </a:lnTo>
                  <a:close/>
                  <a:moveTo>
                    <a:pt x="574" y="0"/>
                  </a:moveTo>
                  <a:lnTo>
                    <a:pt x="71" y="0"/>
                  </a:lnTo>
                  <a:lnTo>
                    <a:pt x="63" y="1"/>
                  </a:lnTo>
                  <a:lnTo>
                    <a:pt x="56" y="3"/>
                  </a:lnTo>
                  <a:lnTo>
                    <a:pt x="50" y="5"/>
                  </a:lnTo>
                  <a:lnTo>
                    <a:pt x="43" y="7"/>
                  </a:lnTo>
                  <a:lnTo>
                    <a:pt x="37" y="10"/>
                  </a:lnTo>
                  <a:lnTo>
                    <a:pt x="31" y="13"/>
                  </a:lnTo>
                  <a:lnTo>
                    <a:pt x="26" y="17"/>
                  </a:lnTo>
                  <a:lnTo>
                    <a:pt x="21" y="23"/>
                  </a:lnTo>
                  <a:lnTo>
                    <a:pt x="16" y="27"/>
                  </a:lnTo>
                  <a:lnTo>
                    <a:pt x="12" y="33"/>
                  </a:lnTo>
                  <a:lnTo>
                    <a:pt x="9" y="38"/>
                  </a:lnTo>
                  <a:lnTo>
                    <a:pt x="5" y="45"/>
                  </a:lnTo>
                  <a:lnTo>
                    <a:pt x="3" y="52"/>
                  </a:lnTo>
                  <a:lnTo>
                    <a:pt x="1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989"/>
                  </a:lnTo>
                  <a:lnTo>
                    <a:pt x="236" y="989"/>
                  </a:lnTo>
                  <a:lnTo>
                    <a:pt x="236" y="739"/>
                  </a:lnTo>
                  <a:lnTo>
                    <a:pt x="574" y="739"/>
                  </a:lnTo>
                  <a:lnTo>
                    <a:pt x="595" y="738"/>
                  </a:lnTo>
                  <a:lnTo>
                    <a:pt x="616" y="737"/>
                  </a:lnTo>
                  <a:lnTo>
                    <a:pt x="636" y="735"/>
                  </a:lnTo>
                  <a:lnTo>
                    <a:pt x="656" y="731"/>
                  </a:lnTo>
                  <a:lnTo>
                    <a:pt x="675" y="727"/>
                  </a:lnTo>
                  <a:lnTo>
                    <a:pt x="693" y="722"/>
                  </a:lnTo>
                  <a:lnTo>
                    <a:pt x="711" y="717"/>
                  </a:lnTo>
                  <a:lnTo>
                    <a:pt x="727" y="710"/>
                  </a:lnTo>
                  <a:lnTo>
                    <a:pt x="744" y="703"/>
                  </a:lnTo>
                  <a:lnTo>
                    <a:pt x="760" y="695"/>
                  </a:lnTo>
                  <a:lnTo>
                    <a:pt x="775" y="687"/>
                  </a:lnTo>
                  <a:lnTo>
                    <a:pt x="790" y="677"/>
                  </a:lnTo>
                  <a:lnTo>
                    <a:pt x="803" y="667"/>
                  </a:lnTo>
                  <a:lnTo>
                    <a:pt x="816" y="656"/>
                  </a:lnTo>
                  <a:lnTo>
                    <a:pt x="829" y="645"/>
                  </a:lnTo>
                  <a:lnTo>
                    <a:pt x="841" y="633"/>
                  </a:lnTo>
                  <a:lnTo>
                    <a:pt x="852" y="620"/>
                  </a:lnTo>
                  <a:lnTo>
                    <a:pt x="863" y="607"/>
                  </a:lnTo>
                  <a:lnTo>
                    <a:pt x="872" y="593"/>
                  </a:lnTo>
                  <a:lnTo>
                    <a:pt x="882" y="579"/>
                  </a:lnTo>
                  <a:lnTo>
                    <a:pt x="890" y="564"/>
                  </a:lnTo>
                  <a:lnTo>
                    <a:pt x="897" y="548"/>
                  </a:lnTo>
                  <a:lnTo>
                    <a:pt x="904" y="533"/>
                  </a:lnTo>
                  <a:lnTo>
                    <a:pt x="911" y="516"/>
                  </a:lnTo>
                  <a:lnTo>
                    <a:pt x="917" y="499"/>
                  </a:lnTo>
                  <a:lnTo>
                    <a:pt x="921" y="482"/>
                  </a:lnTo>
                  <a:lnTo>
                    <a:pt x="925" y="464"/>
                  </a:lnTo>
                  <a:lnTo>
                    <a:pt x="929" y="446"/>
                  </a:lnTo>
                  <a:lnTo>
                    <a:pt x="931" y="428"/>
                  </a:lnTo>
                  <a:lnTo>
                    <a:pt x="933" y="409"/>
                  </a:lnTo>
                  <a:lnTo>
                    <a:pt x="934" y="390"/>
                  </a:lnTo>
                  <a:lnTo>
                    <a:pt x="934" y="370"/>
                  </a:lnTo>
                  <a:lnTo>
                    <a:pt x="934" y="351"/>
                  </a:lnTo>
                  <a:lnTo>
                    <a:pt x="933" y="330"/>
                  </a:lnTo>
                  <a:lnTo>
                    <a:pt x="931" y="312"/>
                  </a:lnTo>
                  <a:lnTo>
                    <a:pt x="928" y="293"/>
                  </a:lnTo>
                  <a:lnTo>
                    <a:pt x="924" y="275"/>
                  </a:lnTo>
                  <a:lnTo>
                    <a:pt x="919" y="257"/>
                  </a:lnTo>
                  <a:lnTo>
                    <a:pt x="914" y="241"/>
                  </a:lnTo>
                  <a:lnTo>
                    <a:pt x="907" y="224"/>
                  </a:lnTo>
                  <a:lnTo>
                    <a:pt x="900" y="207"/>
                  </a:lnTo>
                  <a:lnTo>
                    <a:pt x="893" y="191"/>
                  </a:lnTo>
                  <a:lnTo>
                    <a:pt x="884" y="176"/>
                  </a:lnTo>
                  <a:lnTo>
                    <a:pt x="874" y="160"/>
                  </a:lnTo>
                  <a:lnTo>
                    <a:pt x="865" y="146"/>
                  </a:lnTo>
                  <a:lnTo>
                    <a:pt x="855" y="133"/>
                  </a:lnTo>
                  <a:lnTo>
                    <a:pt x="843" y="119"/>
                  </a:lnTo>
                  <a:lnTo>
                    <a:pt x="832" y="106"/>
                  </a:lnTo>
                  <a:lnTo>
                    <a:pt x="820" y="95"/>
                  </a:lnTo>
                  <a:lnTo>
                    <a:pt x="806" y="83"/>
                  </a:lnTo>
                  <a:lnTo>
                    <a:pt x="793" y="72"/>
                  </a:lnTo>
                  <a:lnTo>
                    <a:pt x="778" y="62"/>
                  </a:lnTo>
                  <a:lnTo>
                    <a:pt x="764" y="53"/>
                  </a:lnTo>
                  <a:lnTo>
                    <a:pt x="749" y="44"/>
                  </a:lnTo>
                  <a:lnTo>
                    <a:pt x="734" y="36"/>
                  </a:lnTo>
                  <a:lnTo>
                    <a:pt x="717" y="29"/>
                  </a:lnTo>
                  <a:lnTo>
                    <a:pt x="701" y="23"/>
                  </a:lnTo>
                  <a:lnTo>
                    <a:pt x="684" y="17"/>
                  </a:lnTo>
                  <a:lnTo>
                    <a:pt x="666" y="12"/>
                  </a:lnTo>
                  <a:lnTo>
                    <a:pt x="649" y="8"/>
                  </a:lnTo>
                  <a:lnTo>
                    <a:pt x="630" y="5"/>
                  </a:lnTo>
                  <a:lnTo>
                    <a:pt x="612" y="3"/>
                  </a:lnTo>
                  <a:lnTo>
                    <a:pt x="593" y="1"/>
                  </a:lnTo>
                  <a:lnTo>
                    <a:pt x="574" y="0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54" name="Freeform 20"/>
            <p:cNvSpPr>
              <a:spLocks/>
            </p:cNvSpPr>
            <p:nvPr userDrawn="1"/>
          </p:nvSpPr>
          <p:spPr bwMode="auto">
            <a:xfrm>
              <a:off x="1792" y="491"/>
              <a:ext cx="86" cy="99"/>
            </a:xfrm>
            <a:custGeom>
              <a:avLst/>
              <a:gdLst>
                <a:gd name="T0" fmla="*/ 236 w 863"/>
                <a:gd name="T1" fmla="*/ 780 h 989"/>
                <a:gd name="T2" fmla="*/ 788 w 863"/>
                <a:gd name="T3" fmla="*/ 591 h 989"/>
                <a:gd name="T4" fmla="*/ 236 w 863"/>
                <a:gd name="T5" fmla="*/ 400 h 989"/>
                <a:gd name="T6" fmla="*/ 745 w 863"/>
                <a:gd name="T7" fmla="*/ 210 h 989"/>
                <a:gd name="T8" fmla="*/ 774 w 863"/>
                <a:gd name="T9" fmla="*/ 206 h 989"/>
                <a:gd name="T10" fmla="*/ 787 w 863"/>
                <a:gd name="T11" fmla="*/ 200 h 989"/>
                <a:gd name="T12" fmla="*/ 798 w 863"/>
                <a:gd name="T13" fmla="*/ 194 h 989"/>
                <a:gd name="T14" fmla="*/ 809 w 863"/>
                <a:gd name="T15" fmla="*/ 183 h 989"/>
                <a:gd name="T16" fmla="*/ 818 w 863"/>
                <a:gd name="T17" fmla="*/ 172 h 989"/>
                <a:gd name="T18" fmla="*/ 825 w 863"/>
                <a:gd name="T19" fmla="*/ 157 h 989"/>
                <a:gd name="T20" fmla="*/ 831 w 863"/>
                <a:gd name="T21" fmla="*/ 139 h 989"/>
                <a:gd name="T22" fmla="*/ 71 w 863"/>
                <a:gd name="T23" fmla="*/ 0 h 989"/>
                <a:gd name="T24" fmla="*/ 57 w 863"/>
                <a:gd name="T25" fmla="*/ 3 h 989"/>
                <a:gd name="T26" fmla="*/ 43 w 863"/>
                <a:gd name="T27" fmla="*/ 7 h 989"/>
                <a:gd name="T28" fmla="*/ 32 w 863"/>
                <a:gd name="T29" fmla="*/ 13 h 989"/>
                <a:gd name="T30" fmla="*/ 21 w 863"/>
                <a:gd name="T31" fmla="*/ 22 h 989"/>
                <a:gd name="T32" fmla="*/ 12 w 863"/>
                <a:gd name="T33" fmla="*/ 33 h 989"/>
                <a:gd name="T34" fmla="*/ 6 w 863"/>
                <a:gd name="T35" fmla="*/ 45 h 989"/>
                <a:gd name="T36" fmla="*/ 2 w 863"/>
                <a:gd name="T37" fmla="*/ 59 h 989"/>
                <a:gd name="T38" fmla="*/ 0 w 863"/>
                <a:gd name="T39" fmla="*/ 73 h 989"/>
                <a:gd name="T40" fmla="*/ 1 w 863"/>
                <a:gd name="T41" fmla="*/ 924 h 989"/>
                <a:gd name="T42" fmla="*/ 3 w 863"/>
                <a:gd name="T43" fmla="*/ 938 h 989"/>
                <a:gd name="T44" fmla="*/ 9 w 863"/>
                <a:gd name="T45" fmla="*/ 951 h 989"/>
                <a:gd name="T46" fmla="*/ 16 w 863"/>
                <a:gd name="T47" fmla="*/ 963 h 989"/>
                <a:gd name="T48" fmla="*/ 26 w 863"/>
                <a:gd name="T49" fmla="*/ 973 h 989"/>
                <a:gd name="T50" fmla="*/ 37 w 863"/>
                <a:gd name="T51" fmla="*/ 980 h 989"/>
                <a:gd name="T52" fmla="*/ 50 w 863"/>
                <a:gd name="T53" fmla="*/ 986 h 989"/>
                <a:gd name="T54" fmla="*/ 64 w 863"/>
                <a:gd name="T55" fmla="*/ 988 h 989"/>
                <a:gd name="T56" fmla="*/ 863 w 863"/>
                <a:gd name="T57" fmla="*/ 989 h 989"/>
                <a:gd name="T58" fmla="*/ 828 w 863"/>
                <a:gd name="T59" fmla="*/ 841 h 989"/>
                <a:gd name="T60" fmla="*/ 822 w 863"/>
                <a:gd name="T61" fmla="*/ 826 h 989"/>
                <a:gd name="T62" fmla="*/ 814 w 863"/>
                <a:gd name="T63" fmla="*/ 812 h 989"/>
                <a:gd name="T64" fmla="*/ 805 w 863"/>
                <a:gd name="T65" fmla="*/ 801 h 989"/>
                <a:gd name="T66" fmla="*/ 793 w 863"/>
                <a:gd name="T67" fmla="*/ 793 h 989"/>
                <a:gd name="T68" fmla="*/ 781 w 863"/>
                <a:gd name="T69" fmla="*/ 786 h 989"/>
                <a:gd name="T70" fmla="*/ 759 w 863"/>
                <a:gd name="T71" fmla="*/ 781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3" h="989">
                  <a:moveTo>
                    <a:pt x="745" y="780"/>
                  </a:moveTo>
                  <a:lnTo>
                    <a:pt x="236" y="780"/>
                  </a:lnTo>
                  <a:lnTo>
                    <a:pt x="236" y="591"/>
                  </a:lnTo>
                  <a:lnTo>
                    <a:pt x="788" y="591"/>
                  </a:lnTo>
                  <a:lnTo>
                    <a:pt x="788" y="400"/>
                  </a:lnTo>
                  <a:lnTo>
                    <a:pt x="236" y="400"/>
                  </a:lnTo>
                  <a:lnTo>
                    <a:pt x="236" y="210"/>
                  </a:lnTo>
                  <a:lnTo>
                    <a:pt x="745" y="210"/>
                  </a:lnTo>
                  <a:lnTo>
                    <a:pt x="759" y="209"/>
                  </a:lnTo>
                  <a:lnTo>
                    <a:pt x="774" y="206"/>
                  </a:lnTo>
                  <a:lnTo>
                    <a:pt x="781" y="204"/>
                  </a:lnTo>
                  <a:lnTo>
                    <a:pt x="787" y="200"/>
                  </a:lnTo>
                  <a:lnTo>
                    <a:pt x="793" y="197"/>
                  </a:lnTo>
                  <a:lnTo>
                    <a:pt x="798" y="194"/>
                  </a:lnTo>
                  <a:lnTo>
                    <a:pt x="805" y="189"/>
                  </a:lnTo>
                  <a:lnTo>
                    <a:pt x="809" y="183"/>
                  </a:lnTo>
                  <a:lnTo>
                    <a:pt x="814" y="178"/>
                  </a:lnTo>
                  <a:lnTo>
                    <a:pt x="818" y="172"/>
                  </a:lnTo>
                  <a:lnTo>
                    <a:pt x="822" y="164"/>
                  </a:lnTo>
                  <a:lnTo>
                    <a:pt x="825" y="157"/>
                  </a:lnTo>
                  <a:lnTo>
                    <a:pt x="828" y="149"/>
                  </a:lnTo>
                  <a:lnTo>
                    <a:pt x="831" y="139"/>
                  </a:lnTo>
                  <a:lnTo>
                    <a:pt x="863" y="0"/>
                  </a:lnTo>
                  <a:lnTo>
                    <a:pt x="71" y="0"/>
                  </a:lnTo>
                  <a:lnTo>
                    <a:pt x="64" y="1"/>
                  </a:lnTo>
                  <a:lnTo>
                    <a:pt x="57" y="3"/>
                  </a:lnTo>
                  <a:lnTo>
                    <a:pt x="50" y="5"/>
                  </a:lnTo>
                  <a:lnTo>
                    <a:pt x="43" y="7"/>
                  </a:lnTo>
                  <a:lnTo>
                    <a:pt x="37" y="10"/>
                  </a:lnTo>
                  <a:lnTo>
                    <a:pt x="32" y="13"/>
                  </a:lnTo>
                  <a:lnTo>
                    <a:pt x="26" y="17"/>
                  </a:lnTo>
                  <a:lnTo>
                    <a:pt x="21" y="22"/>
                  </a:lnTo>
                  <a:lnTo>
                    <a:pt x="16" y="27"/>
                  </a:lnTo>
                  <a:lnTo>
                    <a:pt x="12" y="33"/>
                  </a:lnTo>
                  <a:lnTo>
                    <a:pt x="9" y="38"/>
                  </a:lnTo>
                  <a:lnTo>
                    <a:pt x="6" y="45"/>
                  </a:lnTo>
                  <a:lnTo>
                    <a:pt x="3" y="51"/>
                  </a:lnTo>
                  <a:lnTo>
                    <a:pt x="2" y="59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0" y="917"/>
                  </a:lnTo>
                  <a:lnTo>
                    <a:pt x="1" y="924"/>
                  </a:lnTo>
                  <a:lnTo>
                    <a:pt x="2" y="931"/>
                  </a:lnTo>
                  <a:lnTo>
                    <a:pt x="3" y="938"/>
                  </a:lnTo>
                  <a:lnTo>
                    <a:pt x="6" y="945"/>
                  </a:lnTo>
                  <a:lnTo>
                    <a:pt x="9" y="951"/>
                  </a:lnTo>
                  <a:lnTo>
                    <a:pt x="12" y="957"/>
                  </a:lnTo>
                  <a:lnTo>
                    <a:pt x="16" y="963"/>
                  </a:lnTo>
                  <a:lnTo>
                    <a:pt x="21" y="967"/>
                  </a:lnTo>
                  <a:lnTo>
                    <a:pt x="26" y="973"/>
                  </a:lnTo>
                  <a:lnTo>
                    <a:pt x="32" y="977"/>
                  </a:lnTo>
                  <a:lnTo>
                    <a:pt x="37" y="980"/>
                  </a:lnTo>
                  <a:lnTo>
                    <a:pt x="43" y="983"/>
                  </a:lnTo>
                  <a:lnTo>
                    <a:pt x="50" y="986"/>
                  </a:lnTo>
                  <a:lnTo>
                    <a:pt x="57" y="987"/>
                  </a:lnTo>
                  <a:lnTo>
                    <a:pt x="64" y="988"/>
                  </a:lnTo>
                  <a:lnTo>
                    <a:pt x="71" y="989"/>
                  </a:lnTo>
                  <a:lnTo>
                    <a:pt x="863" y="989"/>
                  </a:lnTo>
                  <a:lnTo>
                    <a:pt x="831" y="851"/>
                  </a:lnTo>
                  <a:lnTo>
                    <a:pt x="828" y="841"/>
                  </a:lnTo>
                  <a:lnTo>
                    <a:pt x="825" y="833"/>
                  </a:lnTo>
                  <a:lnTo>
                    <a:pt x="822" y="826"/>
                  </a:lnTo>
                  <a:lnTo>
                    <a:pt x="818" y="818"/>
                  </a:lnTo>
                  <a:lnTo>
                    <a:pt x="814" y="812"/>
                  </a:lnTo>
                  <a:lnTo>
                    <a:pt x="809" y="805"/>
                  </a:lnTo>
                  <a:lnTo>
                    <a:pt x="805" y="801"/>
                  </a:lnTo>
                  <a:lnTo>
                    <a:pt x="798" y="796"/>
                  </a:lnTo>
                  <a:lnTo>
                    <a:pt x="793" y="793"/>
                  </a:lnTo>
                  <a:lnTo>
                    <a:pt x="787" y="790"/>
                  </a:lnTo>
                  <a:lnTo>
                    <a:pt x="781" y="786"/>
                  </a:lnTo>
                  <a:lnTo>
                    <a:pt x="774" y="784"/>
                  </a:lnTo>
                  <a:lnTo>
                    <a:pt x="759" y="781"/>
                  </a:lnTo>
                  <a:lnTo>
                    <a:pt x="745" y="780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55" name="Freeform 21"/>
            <p:cNvSpPr>
              <a:spLocks/>
            </p:cNvSpPr>
            <p:nvPr userDrawn="1"/>
          </p:nvSpPr>
          <p:spPr bwMode="auto">
            <a:xfrm>
              <a:off x="1683" y="491"/>
              <a:ext cx="93" cy="99"/>
            </a:xfrm>
            <a:custGeom>
              <a:avLst/>
              <a:gdLst>
                <a:gd name="T0" fmla="*/ 0 w 932"/>
                <a:gd name="T1" fmla="*/ 988 h 988"/>
                <a:gd name="T2" fmla="*/ 0 w 932"/>
                <a:gd name="T3" fmla="*/ 0 h 988"/>
                <a:gd name="T4" fmla="*/ 235 w 932"/>
                <a:gd name="T5" fmla="*/ 0 h 988"/>
                <a:gd name="T6" fmla="*/ 235 w 932"/>
                <a:gd name="T7" fmla="*/ 653 h 988"/>
                <a:gd name="T8" fmla="*/ 644 w 932"/>
                <a:gd name="T9" fmla="*/ 59 h 988"/>
                <a:gd name="T10" fmla="*/ 654 w 932"/>
                <a:gd name="T11" fmla="*/ 47 h 988"/>
                <a:gd name="T12" fmla="*/ 666 w 932"/>
                <a:gd name="T13" fmla="*/ 36 h 988"/>
                <a:gd name="T14" fmla="*/ 679 w 932"/>
                <a:gd name="T15" fmla="*/ 27 h 988"/>
                <a:gd name="T16" fmla="*/ 695 w 932"/>
                <a:gd name="T17" fmla="*/ 18 h 988"/>
                <a:gd name="T18" fmla="*/ 710 w 932"/>
                <a:gd name="T19" fmla="*/ 11 h 988"/>
                <a:gd name="T20" fmla="*/ 726 w 932"/>
                <a:gd name="T21" fmla="*/ 6 h 988"/>
                <a:gd name="T22" fmla="*/ 741 w 932"/>
                <a:gd name="T23" fmla="*/ 1 h 988"/>
                <a:gd name="T24" fmla="*/ 757 w 932"/>
                <a:gd name="T25" fmla="*/ 0 h 988"/>
                <a:gd name="T26" fmla="*/ 932 w 932"/>
                <a:gd name="T27" fmla="*/ 0 h 988"/>
                <a:gd name="T28" fmla="*/ 932 w 932"/>
                <a:gd name="T29" fmla="*/ 988 h 988"/>
                <a:gd name="T30" fmla="*/ 696 w 932"/>
                <a:gd name="T31" fmla="*/ 988 h 988"/>
                <a:gd name="T32" fmla="*/ 696 w 932"/>
                <a:gd name="T33" fmla="*/ 337 h 988"/>
                <a:gd name="T34" fmla="*/ 287 w 932"/>
                <a:gd name="T35" fmla="*/ 930 h 988"/>
                <a:gd name="T36" fmla="*/ 282 w 932"/>
                <a:gd name="T37" fmla="*/ 937 h 988"/>
                <a:gd name="T38" fmla="*/ 277 w 932"/>
                <a:gd name="T39" fmla="*/ 942 h 988"/>
                <a:gd name="T40" fmla="*/ 272 w 932"/>
                <a:gd name="T41" fmla="*/ 948 h 988"/>
                <a:gd name="T42" fmla="*/ 265 w 932"/>
                <a:gd name="T43" fmla="*/ 954 h 988"/>
                <a:gd name="T44" fmla="*/ 252 w 932"/>
                <a:gd name="T45" fmla="*/ 963 h 988"/>
                <a:gd name="T46" fmla="*/ 236 w 932"/>
                <a:gd name="T47" fmla="*/ 972 h 988"/>
                <a:gd name="T48" fmla="*/ 221 w 932"/>
                <a:gd name="T49" fmla="*/ 979 h 988"/>
                <a:gd name="T50" fmla="*/ 205 w 932"/>
                <a:gd name="T51" fmla="*/ 984 h 988"/>
                <a:gd name="T52" fmla="*/ 197 w 932"/>
                <a:gd name="T53" fmla="*/ 986 h 988"/>
                <a:gd name="T54" fmla="*/ 190 w 932"/>
                <a:gd name="T55" fmla="*/ 987 h 988"/>
                <a:gd name="T56" fmla="*/ 182 w 932"/>
                <a:gd name="T57" fmla="*/ 988 h 988"/>
                <a:gd name="T58" fmla="*/ 174 w 932"/>
                <a:gd name="T59" fmla="*/ 988 h 988"/>
                <a:gd name="T60" fmla="*/ 0 w 932"/>
                <a:gd name="T61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32" h="988">
                  <a:moveTo>
                    <a:pt x="0" y="988"/>
                  </a:moveTo>
                  <a:lnTo>
                    <a:pt x="0" y="0"/>
                  </a:lnTo>
                  <a:lnTo>
                    <a:pt x="235" y="0"/>
                  </a:lnTo>
                  <a:lnTo>
                    <a:pt x="235" y="653"/>
                  </a:lnTo>
                  <a:lnTo>
                    <a:pt x="644" y="59"/>
                  </a:lnTo>
                  <a:lnTo>
                    <a:pt x="654" y="47"/>
                  </a:lnTo>
                  <a:lnTo>
                    <a:pt x="666" y="36"/>
                  </a:lnTo>
                  <a:lnTo>
                    <a:pt x="679" y="27"/>
                  </a:lnTo>
                  <a:lnTo>
                    <a:pt x="695" y="18"/>
                  </a:lnTo>
                  <a:lnTo>
                    <a:pt x="710" y="11"/>
                  </a:lnTo>
                  <a:lnTo>
                    <a:pt x="726" y="6"/>
                  </a:lnTo>
                  <a:lnTo>
                    <a:pt x="741" y="1"/>
                  </a:lnTo>
                  <a:lnTo>
                    <a:pt x="757" y="0"/>
                  </a:lnTo>
                  <a:lnTo>
                    <a:pt x="932" y="0"/>
                  </a:lnTo>
                  <a:lnTo>
                    <a:pt x="932" y="988"/>
                  </a:lnTo>
                  <a:lnTo>
                    <a:pt x="696" y="988"/>
                  </a:lnTo>
                  <a:lnTo>
                    <a:pt x="696" y="337"/>
                  </a:lnTo>
                  <a:lnTo>
                    <a:pt x="287" y="930"/>
                  </a:lnTo>
                  <a:lnTo>
                    <a:pt x="282" y="937"/>
                  </a:lnTo>
                  <a:lnTo>
                    <a:pt x="277" y="942"/>
                  </a:lnTo>
                  <a:lnTo>
                    <a:pt x="272" y="948"/>
                  </a:lnTo>
                  <a:lnTo>
                    <a:pt x="265" y="954"/>
                  </a:lnTo>
                  <a:lnTo>
                    <a:pt x="252" y="963"/>
                  </a:lnTo>
                  <a:lnTo>
                    <a:pt x="236" y="972"/>
                  </a:lnTo>
                  <a:lnTo>
                    <a:pt x="221" y="979"/>
                  </a:lnTo>
                  <a:lnTo>
                    <a:pt x="205" y="984"/>
                  </a:lnTo>
                  <a:lnTo>
                    <a:pt x="197" y="986"/>
                  </a:lnTo>
                  <a:lnTo>
                    <a:pt x="190" y="987"/>
                  </a:lnTo>
                  <a:lnTo>
                    <a:pt x="182" y="988"/>
                  </a:lnTo>
                  <a:lnTo>
                    <a:pt x="174" y="98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56" name="Freeform 22"/>
            <p:cNvSpPr>
              <a:spLocks/>
            </p:cNvSpPr>
            <p:nvPr userDrawn="1"/>
          </p:nvSpPr>
          <p:spPr bwMode="auto">
            <a:xfrm>
              <a:off x="1139" y="491"/>
              <a:ext cx="105" cy="99"/>
            </a:xfrm>
            <a:custGeom>
              <a:avLst/>
              <a:gdLst>
                <a:gd name="T0" fmla="*/ 1039 w 1047"/>
                <a:gd name="T1" fmla="*/ 0 h 988"/>
                <a:gd name="T2" fmla="*/ 807 w 1047"/>
                <a:gd name="T3" fmla="*/ 1 h 988"/>
                <a:gd name="T4" fmla="*/ 783 w 1047"/>
                <a:gd name="T5" fmla="*/ 6 h 988"/>
                <a:gd name="T6" fmla="*/ 768 w 1047"/>
                <a:gd name="T7" fmla="*/ 11 h 988"/>
                <a:gd name="T8" fmla="*/ 756 w 1047"/>
                <a:gd name="T9" fmla="*/ 17 h 988"/>
                <a:gd name="T10" fmla="*/ 744 w 1047"/>
                <a:gd name="T11" fmla="*/ 27 h 988"/>
                <a:gd name="T12" fmla="*/ 731 w 1047"/>
                <a:gd name="T13" fmla="*/ 38 h 988"/>
                <a:gd name="T14" fmla="*/ 720 w 1047"/>
                <a:gd name="T15" fmla="*/ 53 h 988"/>
                <a:gd name="T16" fmla="*/ 539 w 1047"/>
                <a:gd name="T17" fmla="*/ 343 h 988"/>
                <a:gd name="T18" fmla="*/ 332 w 1047"/>
                <a:gd name="T19" fmla="*/ 62 h 988"/>
                <a:gd name="T20" fmla="*/ 310 w 1047"/>
                <a:gd name="T21" fmla="*/ 33 h 988"/>
                <a:gd name="T22" fmla="*/ 298 w 1047"/>
                <a:gd name="T23" fmla="*/ 23 h 988"/>
                <a:gd name="T24" fmla="*/ 284 w 1047"/>
                <a:gd name="T25" fmla="*/ 14 h 988"/>
                <a:gd name="T26" fmla="*/ 271 w 1047"/>
                <a:gd name="T27" fmla="*/ 8 h 988"/>
                <a:gd name="T28" fmla="*/ 256 w 1047"/>
                <a:gd name="T29" fmla="*/ 4 h 988"/>
                <a:gd name="T30" fmla="*/ 223 w 1047"/>
                <a:gd name="T31" fmla="*/ 0 h 988"/>
                <a:gd name="T32" fmla="*/ 336 w 1047"/>
                <a:gd name="T33" fmla="*/ 500 h 988"/>
                <a:gd name="T34" fmla="*/ 223 w 1047"/>
                <a:gd name="T35" fmla="*/ 988 h 988"/>
                <a:gd name="T36" fmla="*/ 256 w 1047"/>
                <a:gd name="T37" fmla="*/ 986 h 988"/>
                <a:gd name="T38" fmla="*/ 271 w 1047"/>
                <a:gd name="T39" fmla="*/ 982 h 988"/>
                <a:gd name="T40" fmla="*/ 284 w 1047"/>
                <a:gd name="T41" fmla="*/ 976 h 988"/>
                <a:gd name="T42" fmla="*/ 298 w 1047"/>
                <a:gd name="T43" fmla="*/ 967 h 988"/>
                <a:gd name="T44" fmla="*/ 310 w 1047"/>
                <a:gd name="T45" fmla="*/ 957 h 988"/>
                <a:gd name="T46" fmla="*/ 322 w 1047"/>
                <a:gd name="T47" fmla="*/ 944 h 988"/>
                <a:gd name="T48" fmla="*/ 332 w 1047"/>
                <a:gd name="T49" fmla="*/ 928 h 988"/>
                <a:gd name="T50" fmla="*/ 539 w 1047"/>
                <a:gd name="T51" fmla="*/ 646 h 988"/>
                <a:gd name="T52" fmla="*/ 720 w 1047"/>
                <a:gd name="T53" fmla="*/ 937 h 988"/>
                <a:gd name="T54" fmla="*/ 731 w 1047"/>
                <a:gd name="T55" fmla="*/ 950 h 988"/>
                <a:gd name="T56" fmla="*/ 744 w 1047"/>
                <a:gd name="T57" fmla="*/ 963 h 988"/>
                <a:gd name="T58" fmla="*/ 756 w 1047"/>
                <a:gd name="T59" fmla="*/ 973 h 988"/>
                <a:gd name="T60" fmla="*/ 768 w 1047"/>
                <a:gd name="T61" fmla="*/ 979 h 988"/>
                <a:gd name="T62" fmla="*/ 783 w 1047"/>
                <a:gd name="T63" fmla="*/ 984 h 988"/>
                <a:gd name="T64" fmla="*/ 807 w 1047"/>
                <a:gd name="T65" fmla="*/ 988 h 988"/>
                <a:gd name="T66" fmla="*/ 1047 w 1047"/>
                <a:gd name="T67" fmla="*/ 988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47" h="988">
                  <a:moveTo>
                    <a:pt x="711" y="489"/>
                  </a:moveTo>
                  <a:lnTo>
                    <a:pt x="1039" y="0"/>
                  </a:lnTo>
                  <a:lnTo>
                    <a:pt x="823" y="0"/>
                  </a:lnTo>
                  <a:lnTo>
                    <a:pt x="807" y="1"/>
                  </a:lnTo>
                  <a:lnTo>
                    <a:pt x="790" y="4"/>
                  </a:lnTo>
                  <a:lnTo>
                    <a:pt x="783" y="6"/>
                  </a:lnTo>
                  <a:lnTo>
                    <a:pt x="776" y="8"/>
                  </a:lnTo>
                  <a:lnTo>
                    <a:pt x="768" y="11"/>
                  </a:lnTo>
                  <a:lnTo>
                    <a:pt x="762" y="14"/>
                  </a:lnTo>
                  <a:lnTo>
                    <a:pt x="756" y="17"/>
                  </a:lnTo>
                  <a:lnTo>
                    <a:pt x="750" y="23"/>
                  </a:lnTo>
                  <a:lnTo>
                    <a:pt x="744" y="27"/>
                  </a:lnTo>
                  <a:lnTo>
                    <a:pt x="737" y="33"/>
                  </a:lnTo>
                  <a:lnTo>
                    <a:pt x="731" y="38"/>
                  </a:lnTo>
                  <a:lnTo>
                    <a:pt x="726" y="46"/>
                  </a:lnTo>
                  <a:lnTo>
                    <a:pt x="720" y="53"/>
                  </a:lnTo>
                  <a:lnTo>
                    <a:pt x="715" y="62"/>
                  </a:lnTo>
                  <a:lnTo>
                    <a:pt x="539" y="343"/>
                  </a:lnTo>
                  <a:lnTo>
                    <a:pt x="508" y="343"/>
                  </a:lnTo>
                  <a:lnTo>
                    <a:pt x="332" y="62"/>
                  </a:lnTo>
                  <a:lnTo>
                    <a:pt x="322" y="46"/>
                  </a:lnTo>
                  <a:lnTo>
                    <a:pt x="310" y="33"/>
                  </a:lnTo>
                  <a:lnTo>
                    <a:pt x="304" y="27"/>
                  </a:lnTo>
                  <a:lnTo>
                    <a:pt x="298" y="23"/>
                  </a:lnTo>
                  <a:lnTo>
                    <a:pt x="292" y="17"/>
                  </a:lnTo>
                  <a:lnTo>
                    <a:pt x="284" y="14"/>
                  </a:lnTo>
                  <a:lnTo>
                    <a:pt x="278" y="11"/>
                  </a:lnTo>
                  <a:lnTo>
                    <a:pt x="271" y="8"/>
                  </a:lnTo>
                  <a:lnTo>
                    <a:pt x="264" y="6"/>
                  </a:lnTo>
                  <a:lnTo>
                    <a:pt x="256" y="4"/>
                  </a:lnTo>
                  <a:lnTo>
                    <a:pt x="241" y="1"/>
                  </a:lnTo>
                  <a:lnTo>
                    <a:pt x="223" y="0"/>
                  </a:lnTo>
                  <a:lnTo>
                    <a:pt x="0" y="0"/>
                  </a:lnTo>
                  <a:lnTo>
                    <a:pt x="336" y="500"/>
                  </a:lnTo>
                  <a:lnTo>
                    <a:pt x="7" y="988"/>
                  </a:lnTo>
                  <a:lnTo>
                    <a:pt x="223" y="988"/>
                  </a:lnTo>
                  <a:lnTo>
                    <a:pt x="241" y="988"/>
                  </a:lnTo>
                  <a:lnTo>
                    <a:pt x="256" y="986"/>
                  </a:lnTo>
                  <a:lnTo>
                    <a:pt x="264" y="984"/>
                  </a:lnTo>
                  <a:lnTo>
                    <a:pt x="271" y="982"/>
                  </a:lnTo>
                  <a:lnTo>
                    <a:pt x="278" y="979"/>
                  </a:lnTo>
                  <a:lnTo>
                    <a:pt x="284" y="976"/>
                  </a:lnTo>
                  <a:lnTo>
                    <a:pt x="292" y="973"/>
                  </a:lnTo>
                  <a:lnTo>
                    <a:pt x="298" y="967"/>
                  </a:lnTo>
                  <a:lnTo>
                    <a:pt x="304" y="963"/>
                  </a:lnTo>
                  <a:lnTo>
                    <a:pt x="310" y="957"/>
                  </a:lnTo>
                  <a:lnTo>
                    <a:pt x="315" y="950"/>
                  </a:lnTo>
                  <a:lnTo>
                    <a:pt x="322" y="944"/>
                  </a:lnTo>
                  <a:lnTo>
                    <a:pt x="327" y="937"/>
                  </a:lnTo>
                  <a:lnTo>
                    <a:pt x="332" y="928"/>
                  </a:lnTo>
                  <a:lnTo>
                    <a:pt x="508" y="646"/>
                  </a:lnTo>
                  <a:lnTo>
                    <a:pt x="539" y="646"/>
                  </a:lnTo>
                  <a:lnTo>
                    <a:pt x="715" y="928"/>
                  </a:lnTo>
                  <a:lnTo>
                    <a:pt x="720" y="937"/>
                  </a:lnTo>
                  <a:lnTo>
                    <a:pt x="726" y="944"/>
                  </a:lnTo>
                  <a:lnTo>
                    <a:pt x="731" y="950"/>
                  </a:lnTo>
                  <a:lnTo>
                    <a:pt x="737" y="957"/>
                  </a:lnTo>
                  <a:lnTo>
                    <a:pt x="744" y="963"/>
                  </a:lnTo>
                  <a:lnTo>
                    <a:pt x="750" y="967"/>
                  </a:lnTo>
                  <a:lnTo>
                    <a:pt x="756" y="973"/>
                  </a:lnTo>
                  <a:lnTo>
                    <a:pt x="762" y="976"/>
                  </a:lnTo>
                  <a:lnTo>
                    <a:pt x="768" y="979"/>
                  </a:lnTo>
                  <a:lnTo>
                    <a:pt x="776" y="982"/>
                  </a:lnTo>
                  <a:lnTo>
                    <a:pt x="783" y="984"/>
                  </a:lnTo>
                  <a:lnTo>
                    <a:pt x="790" y="986"/>
                  </a:lnTo>
                  <a:lnTo>
                    <a:pt x="807" y="988"/>
                  </a:lnTo>
                  <a:lnTo>
                    <a:pt x="823" y="988"/>
                  </a:lnTo>
                  <a:lnTo>
                    <a:pt x="1047" y="988"/>
                  </a:lnTo>
                  <a:lnTo>
                    <a:pt x="711" y="489"/>
                  </a:lnTo>
                  <a:close/>
                </a:path>
              </a:pathLst>
            </a:cu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  <p:sp>
          <p:nvSpPr>
            <p:cNvPr id="57" name="Rectangle 23"/>
            <p:cNvSpPr>
              <a:spLocks noChangeArrowheads="1"/>
            </p:cNvSpPr>
            <p:nvPr userDrawn="1"/>
          </p:nvSpPr>
          <p:spPr bwMode="auto">
            <a:xfrm>
              <a:off x="2027" y="311"/>
              <a:ext cx="9" cy="320"/>
            </a:xfrm>
            <a:prstGeom prst="rect">
              <a:avLst/>
            </a:prstGeom>
            <a:solidFill>
              <a:srgbClr val="DC2F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ru-RU" sz="1633"/>
            </a:p>
          </p:txBody>
        </p:sp>
      </p:grpSp>
    </p:spTree>
    <p:extLst>
      <p:ext uri="{BB962C8B-B14F-4D97-AF65-F5344CB8AC3E}">
        <p14:creationId xmlns:p14="http://schemas.microsoft.com/office/powerpoint/2010/main" val="186960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9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4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59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8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76" y="0"/>
            <a:ext cx="969822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r="70274"/>
          <a:stretch/>
        </p:blipFill>
        <p:spPr>
          <a:xfrm flipH="1">
            <a:off x="1" y="0"/>
            <a:ext cx="2493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4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60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40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5EECC-CEAD-4626-B0AF-AFAF8FFDFD5D}" type="datetimeFigureOut">
              <a:rPr lang="ru-RU" smtClean="0"/>
              <a:pPr/>
              <a:t>30.10.2020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28E4-9B5F-4BE8-A724-25A7A880A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93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  <p:sldLayoutId id="2147483691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90" r:id="rId21"/>
    <p:sldLayoutId id="214748369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88" r="48297" b="2829"/>
          <a:stretch/>
        </p:blipFill>
        <p:spPr>
          <a:xfrm>
            <a:off x="5829300" y="-11778"/>
            <a:ext cx="6362700" cy="692801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688" r="97729" b="2829"/>
          <a:stretch/>
        </p:blipFill>
        <p:spPr>
          <a:xfrm flipH="1">
            <a:off x="0" y="50800"/>
            <a:ext cx="5829300" cy="6807200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0" y="-11778"/>
            <a:ext cx="6108700" cy="6928010"/>
          </a:xfrm>
          <a:prstGeom prst="rect">
            <a:avLst/>
          </a:prstGeom>
          <a:solidFill>
            <a:srgbClr val="C8102E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" name="Равнобедренный треугольник 33"/>
          <p:cNvSpPr/>
          <p:nvPr/>
        </p:nvSpPr>
        <p:spPr>
          <a:xfrm flipV="1">
            <a:off x="6109711" y="-9367"/>
            <a:ext cx="1072485" cy="6925555"/>
          </a:xfrm>
          <a:prstGeom prst="triangle">
            <a:avLst>
              <a:gd name="adj" fmla="val 0"/>
            </a:avLst>
          </a:prstGeom>
          <a:solidFill>
            <a:srgbClr val="C8102E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6"/>
          <p:cNvSpPr txBox="1">
            <a:spLocks/>
          </p:cNvSpPr>
          <p:nvPr/>
        </p:nvSpPr>
        <p:spPr bwMode="auto">
          <a:xfrm>
            <a:off x="247977" y="1587732"/>
            <a:ext cx="5122046" cy="237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03" tIns="45152" rIns="90303" bIns="45152" anchor="ctr"/>
          <a:lstStyle>
            <a:lvl1pPr defTabSz="995363"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4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5363">
              <a:spcBef>
                <a:spcPct val="20000"/>
              </a:spcBef>
              <a:buClr>
                <a:srgbClr val="253471"/>
              </a:buClr>
              <a:buSzPct val="90000"/>
              <a:buFont typeface="Wingdings 3" panose="05040102010807070707" pitchFamily="18" charset="2"/>
              <a:buBlip>
                <a:blip r:embed="rId5"/>
              </a:buBlip>
              <a:defRPr sz="2600">
                <a:solidFill>
                  <a:srgbClr val="253471"/>
                </a:solidFill>
                <a:latin typeface="Arial" panose="020B0604020202020204" pitchFamily="34" charset="0"/>
              </a:defRPr>
            </a:lvl2pPr>
            <a:lvl3pPr marL="1143000" indent="-228600" defTabSz="995363">
              <a:spcBef>
                <a:spcPct val="20000"/>
              </a:spcBef>
              <a:buClr>
                <a:srgbClr val="FF6416"/>
              </a:buClr>
              <a:buSzPct val="75000"/>
              <a:buFont typeface="Arial" panose="020B0604020202020204" pitchFamily="34" charset="0"/>
              <a:buChar char="●"/>
              <a:defRPr sz="1500">
                <a:solidFill>
                  <a:srgbClr val="003399"/>
                </a:solidFill>
                <a:latin typeface="Times New Roman" panose="02020603050405020304" pitchFamily="18" charset="0"/>
              </a:defRPr>
            </a:lvl3pPr>
            <a:lvl4pPr marL="1600200" indent="-228600" defTabSz="995363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anose="02020603050405020304" pitchFamily="18" charset="0"/>
              </a:defRPr>
            </a:lvl4pPr>
            <a:lvl5pPr marL="2057400" indent="-228600" defTabSz="995363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anose="02020603050405020304" pitchFamily="18" charset="0"/>
              </a:defRPr>
            </a:lvl5pPr>
            <a:lvl6pPr marL="25146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anose="02020603050405020304" pitchFamily="18" charset="0"/>
              </a:defRPr>
            </a:lvl6pPr>
            <a:lvl7pPr marL="29718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anose="02020603050405020304" pitchFamily="18" charset="0"/>
              </a:defRPr>
            </a:lvl7pPr>
            <a:lvl8pPr marL="34290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anose="02020603050405020304" pitchFamily="18" charset="0"/>
              </a:defRPr>
            </a:lvl8pPr>
            <a:lvl9pPr marL="3886200" indent="-228600" defTabSz="9953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ru-RU" altLang="ru-RU" sz="3000" b="1" dirty="0" err="1" smtClean="0">
                <a:solidFill>
                  <a:schemeClr val="bg1"/>
                </a:solidFill>
              </a:rPr>
              <a:t>АнтиВИРУС</a:t>
            </a:r>
            <a:r>
              <a:rPr lang="ru-RU" altLang="ru-RU" sz="3000" b="1" dirty="0" smtClean="0">
                <a:solidFill>
                  <a:schemeClr val="bg1"/>
                </a:solidFill>
              </a:rPr>
              <a:t> </a:t>
            </a:r>
            <a:r>
              <a:rPr lang="ru-RU" altLang="ru-RU" sz="2000" b="1" dirty="0" smtClean="0">
                <a:solidFill>
                  <a:schemeClr val="bg1"/>
                </a:solidFill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/>
            </a:r>
            <a:br>
              <a:rPr lang="ru-RU" altLang="ru-RU" sz="2000" b="1" dirty="0" smtClean="0">
                <a:solidFill>
                  <a:schemeClr val="bg1"/>
                </a:solidFill>
              </a:rPr>
            </a:br>
            <a:r>
              <a:rPr lang="ru-RU" altLang="ru-RU" sz="2000" b="1" dirty="0" smtClean="0">
                <a:solidFill>
                  <a:schemeClr val="bg1"/>
                </a:solidFill>
              </a:rPr>
              <a:t>Коллективное </a:t>
            </a:r>
            <a:r>
              <a:rPr lang="ru-RU" altLang="ru-RU" sz="2200" b="1" dirty="0">
                <a:solidFill>
                  <a:schemeClr val="bg1"/>
                </a:solidFill>
              </a:rPr>
              <a:t>с</a:t>
            </a:r>
            <a:r>
              <a:rPr lang="ru-RU" altLang="ru-RU" sz="2200" b="1" dirty="0" smtClean="0">
                <a:solidFill>
                  <a:schemeClr val="bg1"/>
                </a:solidFill>
              </a:rPr>
              <a:t>трахование работников </a:t>
            </a:r>
            <a:r>
              <a:rPr lang="ru-RU" altLang="ru-RU" sz="2200" b="1" dirty="0" smtClean="0">
                <a:solidFill>
                  <a:schemeClr val="bg1"/>
                </a:solidFill>
              </a:rPr>
              <a:t/>
            </a:r>
            <a:br>
              <a:rPr lang="ru-RU" altLang="ru-RU" sz="2200" b="1" dirty="0" smtClean="0">
                <a:solidFill>
                  <a:schemeClr val="bg1"/>
                </a:solidFill>
              </a:rPr>
            </a:br>
            <a:r>
              <a:rPr lang="ru-RU" altLang="ru-RU" sz="2200" b="1" dirty="0" smtClean="0">
                <a:solidFill>
                  <a:schemeClr val="bg1"/>
                </a:solidFill>
              </a:rPr>
              <a:t>на </a:t>
            </a:r>
            <a:r>
              <a:rPr lang="ru-RU" altLang="ru-RU" sz="2200" b="1" dirty="0">
                <a:solidFill>
                  <a:schemeClr val="bg1"/>
                </a:solidFill>
              </a:rPr>
              <a:t>случай заболевания коронавирусной </a:t>
            </a:r>
            <a:r>
              <a:rPr lang="ru-RU" altLang="ru-RU" sz="2200" b="1" dirty="0" smtClean="0">
                <a:solidFill>
                  <a:schemeClr val="bg1"/>
                </a:solidFill>
              </a:rPr>
              <a:t>инфекцией</a:t>
            </a:r>
            <a:endParaRPr lang="ru-RU" altLang="ru-RU" sz="2200" b="1" dirty="0">
              <a:solidFill>
                <a:schemeClr val="bg1"/>
              </a:solidFill>
            </a:endParaRPr>
          </a:p>
        </p:txBody>
      </p:sp>
      <p:grpSp>
        <p:nvGrpSpPr>
          <p:cNvPr id="36" name="Group 4"/>
          <p:cNvGrpSpPr>
            <a:grpSpLocks noChangeAspect="1"/>
          </p:cNvGrpSpPr>
          <p:nvPr/>
        </p:nvGrpSpPr>
        <p:grpSpPr bwMode="auto">
          <a:xfrm>
            <a:off x="374072" y="443585"/>
            <a:ext cx="2495418" cy="548364"/>
            <a:chOff x="427" y="374"/>
            <a:chExt cx="1556" cy="323"/>
          </a:xfrm>
          <a:solidFill>
            <a:schemeClr val="bg1"/>
          </a:solidFill>
        </p:grpSpPr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825" y="415"/>
              <a:ext cx="106" cy="101"/>
            </a:xfrm>
            <a:custGeom>
              <a:avLst/>
              <a:gdLst>
                <a:gd name="T0" fmla="*/ 0 w 1165"/>
                <a:gd name="T1" fmla="*/ 0 h 1114"/>
                <a:gd name="T2" fmla="*/ 0 w 1165"/>
                <a:gd name="T3" fmla="*/ 0 h 1114"/>
                <a:gd name="T4" fmla="*/ 0 w 1165"/>
                <a:gd name="T5" fmla="*/ 0 h 1114"/>
                <a:gd name="T6" fmla="*/ 0 w 1165"/>
                <a:gd name="T7" fmla="*/ 0 h 1114"/>
                <a:gd name="T8" fmla="*/ 0 w 1165"/>
                <a:gd name="T9" fmla="*/ 0 h 1114"/>
                <a:gd name="T10" fmla="*/ 0 w 1165"/>
                <a:gd name="T11" fmla="*/ 0 h 1114"/>
                <a:gd name="T12" fmla="*/ 0 w 1165"/>
                <a:gd name="T13" fmla="*/ 0 h 1114"/>
                <a:gd name="T14" fmla="*/ 0 w 1165"/>
                <a:gd name="T15" fmla="*/ 0 h 1114"/>
                <a:gd name="T16" fmla="*/ 0 w 1165"/>
                <a:gd name="T17" fmla="*/ 0 h 1114"/>
                <a:gd name="T18" fmla="*/ 0 w 1165"/>
                <a:gd name="T19" fmla="*/ 0 h 1114"/>
                <a:gd name="T20" fmla="*/ 0 w 1165"/>
                <a:gd name="T21" fmla="*/ 0 h 1114"/>
                <a:gd name="T22" fmla="*/ 0 w 1165"/>
                <a:gd name="T23" fmla="*/ 0 h 1114"/>
                <a:gd name="T24" fmla="*/ 0 w 1165"/>
                <a:gd name="T25" fmla="*/ 0 h 1114"/>
                <a:gd name="T26" fmla="*/ 0 w 1165"/>
                <a:gd name="T27" fmla="*/ 0 h 1114"/>
                <a:gd name="T28" fmla="*/ 0 w 1165"/>
                <a:gd name="T29" fmla="*/ 0 h 1114"/>
                <a:gd name="T30" fmla="*/ 0 w 1165"/>
                <a:gd name="T31" fmla="*/ 0 h 1114"/>
                <a:gd name="T32" fmla="*/ 0 w 1165"/>
                <a:gd name="T33" fmla="*/ 0 h 1114"/>
                <a:gd name="T34" fmla="*/ 0 w 1165"/>
                <a:gd name="T35" fmla="*/ 0 h 1114"/>
                <a:gd name="T36" fmla="*/ 0 w 1165"/>
                <a:gd name="T37" fmla="*/ 0 h 1114"/>
                <a:gd name="T38" fmla="*/ 0 w 1165"/>
                <a:gd name="T39" fmla="*/ 0 h 1114"/>
                <a:gd name="T40" fmla="*/ 0 w 1165"/>
                <a:gd name="T41" fmla="*/ 0 h 1114"/>
                <a:gd name="T42" fmla="*/ 0 w 1165"/>
                <a:gd name="T43" fmla="*/ 0 h 1114"/>
                <a:gd name="T44" fmla="*/ 0 w 1165"/>
                <a:gd name="T45" fmla="*/ 0 h 1114"/>
                <a:gd name="T46" fmla="*/ 0 w 1165"/>
                <a:gd name="T47" fmla="*/ 0 h 1114"/>
                <a:gd name="T48" fmla="*/ 0 w 1165"/>
                <a:gd name="T49" fmla="*/ 0 h 1114"/>
                <a:gd name="T50" fmla="*/ 0 w 1165"/>
                <a:gd name="T51" fmla="*/ 0 h 1114"/>
                <a:gd name="T52" fmla="*/ 0 w 1165"/>
                <a:gd name="T53" fmla="*/ 0 h 1114"/>
                <a:gd name="T54" fmla="*/ 0 w 1165"/>
                <a:gd name="T55" fmla="*/ 0 h 1114"/>
                <a:gd name="T56" fmla="*/ 0 w 1165"/>
                <a:gd name="T57" fmla="*/ 0 h 1114"/>
                <a:gd name="T58" fmla="*/ 0 w 1165"/>
                <a:gd name="T59" fmla="*/ 0 h 1114"/>
                <a:gd name="T60" fmla="*/ 0 w 1165"/>
                <a:gd name="T61" fmla="*/ 0 h 1114"/>
                <a:gd name="T62" fmla="*/ 0 w 1165"/>
                <a:gd name="T63" fmla="*/ 0 h 1114"/>
                <a:gd name="T64" fmla="*/ 0 w 1165"/>
                <a:gd name="T65" fmla="*/ 0 h 1114"/>
                <a:gd name="T66" fmla="*/ 0 w 1165"/>
                <a:gd name="T67" fmla="*/ 0 h 1114"/>
                <a:gd name="T68" fmla="*/ 0 w 1165"/>
                <a:gd name="T69" fmla="*/ 0 h 1114"/>
                <a:gd name="T70" fmla="*/ 0 w 1165"/>
                <a:gd name="T71" fmla="*/ 0 h 1114"/>
                <a:gd name="T72" fmla="*/ 0 w 1165"/>
                <a:gd name="T73" fmla="*/ 0 h 1114"/>
                <a:gd name="T74" fmla="*/ 0 w 1165"/>
                <a:gd name="T75" fmla="*/ 0 h 1114"/>
                <a:gd name="T76" fmla="*/ 0 w 1165"/>
                <a:gd name="T77" fmla="*/ 0 h 1114"/>
                <a:gd name="T78" fmla="*/ 0 w 1165"/>
                <a:gd name="T79" fmla="*/ 0 h 1114"/>
                <a:gd name="T80" fmla="*/ 0 w 1165"/>
                <a:gd name="T81" fmla="*/ 0 h 1114"/>
                <a:gd name="T82" fmla="*/ 0 w 1165"/>
                <a:gd name="T83" fmla="*/ 0 h 1114"/>
                <a:gd name="T84" fmla="*/ 0 w 1165"/>
                <a:gd name="T85" fmla="*/ 0 h 1114"/>
                <a:gd name="T86" fmla="*/ 0 w 1165"/>
                <a:gd name="T87" fmla="*/ 0 h 1114"/>
                <a:gd name="T88" fmla="*/ 0 w 1165"/>
                <a:gd name="T89" fmla="*/ 0 h 1114"/>
                <a:gd name="T90" fmla="*/ 0 w 1165"/>
                <a:gd name="T91" fmla="*/ 0 h 1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5" h="1114">
                  <a:moveTo>
                    <a:pt x="838" y="871"/>
                  </a:moveTo>
                  <a:lnTo>
                    <a:pt x="327" y="871"/>
                  </a:lnTo>
                  <a:lnTo>
                    <a:pt x="290" y="1037"/>
                  </a:lnTo>
                  <a:lnTo>
                    <a:pt x="288" y="1045"/>
                  </a:lnTo>
                  <a:lnTo>
                    <a:pt x="286" y="1053"/>
                  </a:lnTo>
                  <a:lnTo>
                    <a:pt x="282" y="1059"/>
                  </a:lnTo>
                  <a:lnTo>
                    <a:pt x="277" y="1067"/>
                  </a:lnTo>
                  <a:lnTo>
                    <a:pt x="273" y="1073"/>
                  </a:lnTo>
                  <a:lnTo>
                    <a:pt x="268" y="1080"/>
                  </a:lnTo>
                  <a:lnTo>
                    <a:pt x="261" y="1086"/>
                  </a:lnTo>
                  <a:lnTo>
                    <a:pt x="255" y="1091"/>
                  </a:lnTo>
                  <a:lnTo>
                    <a:pt x="247" y="1097"/>
                  </a:lnTo>
                  <a:lnTo>
                    <a:pt x="241" y="1102"/>
                  </a:lnTo>
                  <a:lnTo>
                    <a:pt x="234" y="1105"/>
                  </a:lnTo>
                  <a:lnTo>
                    <a:pt x="225" y="1108"/>
                  </a:lnTo>
                  <a:lnTo>
                    <a:pt x="218" y="1111"/>
                  </a:lnTo>
                  <a:lnTo>
                    <a:pt x="209" y="1113"/>
                  </a:lnTo>
                  <a:lnTo>
                    <a:pt x="200" y="1114"/>
                  </a:lnTo>
                  <a:lnTo>
                    <a:pt x="192" y="1114"/>
                  </a:lnTo>
                  <a:lnTo>
                    <a:pt x="0" y="1114"/>
                  </a:lnTo>
                  <a:lnTo>
                    <a:pt x="180" y="302"/>
                  </a:lnTo>
                  <a:lnTo>
                    <a:pt x="184" y="285"/>
                  </a:lnTo>
                  <a:lnTo>
                    <a:pt x="189" y="269"/>
                  </a:lnTo>
                  <a:lnTo>
                    <a:pt x="194" y="253"/>
                  </a:lnTo>
                  <a:lnTo>
                    <a:pt x="199" y="238"/>
                  </a:lnTo>
                  <a:lnTo>
                    <a:pt x="206" y="222"/>
                  </a:lnTo>
                  <a:lnTo>
                    <a:pt x="212" y="208"/>
                  </a:lnTo>
                  <a:lnTo>
                    <a:pt x="220" y="193"/>
                  </a:lnTo>
                  <a:lnTo>
                    <a:pt x="227" y="179"/>
                  </a:lnTo>
                  <a:lnTo>
                    <a:pt x="236" y="166"/>
                  </a:lnTo>
                  <a:lnTo>
                    <a:pt x="244" y="153"/>
                  </a:lnTo>
                  <a:lnTo>
                    <a:pt x="254" y="140"/>
                  </a:lnTo>
                  <a:lnTo>
                    <a:pt x="264" y="128"/>
                  </a:lnTo>
                  <a:lnTo>
                    <a:pt x="274" y="116"/>
                  </a:lnTo>
                  <a:lnTo>
                    <a:pt x="285" y="106"/>
                  </a:lnTo>
                  <a:lnTo>
                    <a:pt x="297" y="94"/>
                  </a:lnTo>
                  <a:lnTo>
                    <a:pt x="308" y="84"/>
                  </a:lnTo>
                  <a:lnTo>
                    <a:pt x="321" y="75"/>
                  </a:lnTo>
                  <a:lnTo>
                    <a:pt x="335" y="65"/>
                  </a:lnTo>
                  <a:lnTo>
                    <a:pt x="349" y="57"/>
                  </a:lnTo>
                  <a:lnTo>
                    <a:pt x="363" y="49"/>
                  </a:lnTo>
                  <a:lnTo>
                    <a:pt x="378" y="42"/>
                  </a:lnTo>
                  <a:lnTo>
                    <a:pt x="394" y="34"/>
                  </a:lnTo>
                  <a:lnTo>
                    <a:pt x="410" y="28"/>
                  </a:lnTo>
                  <a:lnTo>
                    <a:pt x="427" y="22"/>
                  </a:lnTo>
                  <a:lnTo>
                    <a:pt x="444" y="17"/>
                  </a:lnTo>
                  <a:lnTo>
                    <a:pt x="462" y="13"/>
                  </a:lnTo>
                  <a:lnTo>
                    <a:pt x="481" y="8"/>
                  </a:lnTo>
                  <a:lnTo>
                    <a:pt x="500" y="6"/>
                  </a:lnTo>
                  <a:lnTo>
                    <a:pt x="519" y="3"/>
                  </a:lnTo>
                  <a:lnTo>
                    <a:pt x="540" y="2"/>
                  </a:lnTo>
                  <a:lnTo>
                    <a:pt x="561" y="1"/>
                  </a:lnTo>
                  <a:lnTo>
                    <a:pt x="582" y="0"/>
                  </a:lnTo>
                  <a:lnTo>
                    <a:pt x="604" y="1"/>
                  </a:lnTo>
                  <a:lnTo>
                    <a:pt x="625" y="2"/>
                  </a:lnTo>
                  <a:lnTo>
                    <a:pt x="645" y="3"/>
                  </a:lnTo>
                  <a:lnTo>
                    <a:pt x="666" y="6"/>
                  </a:lnTo>
                  <a:lnTo>
                    <a:pt x="685" y="8"/>
                  </a:lnTo>
                  <a:lnTo>
                    <a:pt x="703" y="13"/>
                  </a:lnTo>
                  <a:lnTo>
                    <a:pt x="721" y="17"/>
                  </a:lnTo>
                  <a:lnTo>
                    <a:pt x="738" y="22"/>
                  </a:lnTo>
                  <a:lnTo>
                    <a:pt x="755" y="28"/>
                  </a:lnTo>
                  <a:lnTo>
                    <a:pt x="772" y="34"/>
                  </a:lnTo>
                  <a:lnTo>
                    <a:pt x="787" y="42"/>
                  </a:lnTo>
                  <a:lnTo>
                    <a:pt x="802" y="49"/>
                  </a:lnTo>
                  <a:lnTo>
                    <a:pt x="817" y="57"/>
                  </a:lnTo>
                  <a:lnTo>
                    <a:pt x="830" y="65"/>
                  </a:lnTo>
                  <a:lnTo>
                    <a:pt x="843" y="75"/>
                  </a:lnTo>
                  <a:lnTo>
                    <a:pt x="856" y="84"/>
                  </a:lnTo>
                  <a:lnTo>
                    <a:pt x="868" y="94"/>
                  </a:lnTo>
                  <a:lnTo>
                    <a:pt x="880" y="106"/>
                  </a:lnTo>
                  <a:lnTo>
                    <a:pt x="891" y="116"/>
                  </a:lnTo>
                  <a:lnTo>
                    <a:pt x="901" y="128"/>
                  </a:lnTo>
                  <a:lnTo>
                    <a:pt x="912" y="140"/>
                  </a:lnTo>
                  <a:lnTo>
                    <a:pt x="921" y="153"/>
                  </a:lnTo>
                  <a:lnTo>
                    <a:pt x="930" y="166"/>
                  </a:lnTo>
                  <a:lnTo>
                    <a:pt x="937" y="179"/>
                  </a:lnTo>
                  <a:lnTo>
                    <a:pt x="946" y="193"/>
                  </a:lnTo>
                  <a:lnTo>
                    <a:pt x="952" y="208"/>
                  </a:lnTo>
                  <a:lnTo>
                    <a:pt x="960" y="222"/>
                  </a:lnTo>
                  <a:lnTo>
                    <a:pt x="965" y="238"/>
                  </a:lnTo>
                  <a:lnTo>
                    <a:pt x="972" y="253"/>
                  </a:lnTo>
                  <a:lnTo>
                    <a:pt x="976" y="269"/>
                  </a:lnTo>
                  <a:lnTo>
                    <a:pt x="981" y="285"/>
                  </a:lnTo>
                  <a:lnTo>
                    <a:pt x="985" y="302"/>
                  </a:lnTo>
                  <a:lnTo>
                    <a:pt x="1165" y="1114"/>
                  </a:lnTo>
                  <a:lnTo>
                    <a:pt x="973" y="1114"/>
                  </a:lnTo>
                  <a:lnTo>
                    <a:pt x="964" y="1114"/>
                  </a:lnTo>
                  <a:lnTo>
                    <a:pt x="956" y="1113"/>
                  </a:lnTo>
                  <a:lnTo>
                    <a:pt x="947" y="1111"/>
                  </a:lnTo>
                  <a:lnTo>
                    <a:pt x="940" y="1108"/>
                  </a:lnTo>
                  <a:lnTo>
                    <a:pt x="932" y="1105"/>
                  </a:lnTo>
                  <a:lnTo>
                    <a:pt x="925" y="1102"/>
                  </a:lnTo>
                  <a:lnTo>
                    <a:pt x="917" y="1097"/>
                  </a:lnTo>
                  <a:lnTo>
                    <a:pt x="910" y="1091"/>
                  </a:lnTo>
                  <a:lnTo>
                    <a:pt x="903" y="1086"/>
                  </a:lnTo>
                  <a:lnTo>
                    <a:pt x="897" y="1080"/>
                  </a:lnTo>
                  <a:lnTo>
                    <a:pt x="891" y="1073"/>
                  </a:lnTo>
                  <a:lnTo>
                    <a:pt x="887" y="1067"/>
                  </a:lnTo>
                  <a:lnTo>
                    <a:pt x="883" y="1059"/>
                  </a:lnTo>
                  <a:lnTo>
                    <a:pt x="880" y="1053"/>
                  </a:lnTo>
                  <a:lnTo>
                    <a:pt x="876" y="1045"/>
                  </a:lnTo>
                  <a:lnTo>
                    <a:pt x="874" y="1037"/>
                  </a:lnTo>
                  <a:lnTo>
                    <a:pt x="838" y="871"/>
                  </a:lnTo>
                  <a:close/>
                  <a:moveTo>
                    <a:pt x="789" y="641"/>
                  </a:moveTo>
                  <a:lnTo>
                    <a:pt x="725" y="355"/>
                  </a:lnTo>
                  <a:lnTo>
                    <a:pt x="722" y="346"/>
                  </a:lnTo>
                  <a:lnTo>
                    <a:pt x="719" y="337"/>
                  </a:lnTo>
                  <a:lnTo>
                    <a:pt x="715" y="327"/>
                  </a:lnTo>
                  <a:lnTo>
                    <a:pt x="711" y="317"/>
                  </a:lnTo>
                  <a:lnTo>
                    <a:pt x="706" y="308"/>
                  </a:lnTo>
                  <a:lnTo>
                    <a:pt x="700" y="298"/>
                  </a:lnTo>
                  <a:lnTo>
                    <a:pt x="694" y="290"/>
                  </a:lnTo>
                  <a:lnTo>
                    <a:pt x="685" y="281"/>
                  </a:lnTo>
                  <a:lnTo>
                    <a:pt x="676" y="273"/>
                  </a:lnTo>
                  <a:lnTo>
                    <a:pt x="667" y="265"/>
                  </a:lnTo>
                  <a:lnTo>
                    <a:pt x="656" y="258"/>
                  </a:lnTo>
                  <a:lnTo>
                    <a:pt x="643" y="252"/>
                  </a:lnTo>
                  <a:lnTo>
                    <a:pt x="630" y="247"/>
                  </a:lnTo>
                  <a:lnTo>
                    <a:pt x="615" y="244"/>
                  </a:lnTo>
                  <a:lnTo>
                    <a:pt x="600" y="242"/>
                  </a:lnTo>
                  <a:lnTo>
                    <a:pt x="582" y="240"/>
                  </a:lnTo>
                  <a:lnTo>
                    <a:pt x="565" y="242"/>
                  </a:lnTo>
                  <a:lnTo>
                    <a:pt x="549" y="244"/>
                  </a:lnTo>
                  <a:lnTo>
                    <a:pt x="534" y="247"/>
                  </a:lnTo>
                  <a:lnTo>
                    <a:pt x="521" y="252"/>
                  </a:lnTo>
                  <a:lnTo>
                    <a:pt x="510" y="258"/>
                  </a:lnTo>
                  <a:lnTo>
                    <a:pt x="499" y="265"/>
                  </a:lnTo>
                  <a:lnTo>
                    <a:pt x="488" y="273"/>
                  </a:lnTo>
                  <a:lnTo>
                    <a:pt x="480" y="281"/>
                  </a:lnTo>
                  <a:lnTo>
                    <a:pt x="472" y="290"/>
                  </a:lnTo>
                  <a:lnTo>
                    <a:pt x="465" y="298"/>
                  </a:lnTo>
                  <a:lnTo>
                    <a:pt x="459" y="308"/>
                  </a:lnTo>
                  <a:lnTo>
                    <a:pt x="454" y="317"/>
                  </a:lnTo>
                  <a:lnTo>
                    <a:pt x="450" y="327"/>
                  </a:lnTo>
                  <a:lnTo>
                    <a:pt x="446" y="337"/>
                  </a:lnTo>
                  <a:lnTo>
                    <a:pt x="443" y="346"/>
                  </a:lnTo>
                  <a:lnTo>
                    <a:pt x="440" y="355"/>
                  </a:lnTo>
                  <a:lnTo>
                    <a:pt x="377" y="641"/>
                  </a:lnTo>
                  <a:lnTo>
                    <a:pt x="789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936" y="417"/>
              <a:ext cx="101" cy="99"/>
            </a:xfrm>
            <a:custGeom>
              <a:avLst/>
              <a:gdLst>
                <a:gd name="T0" fmla="*/ 0 w 1112"/>
                <a:gd name="T1" fmla="*/ 0 h 1087"/>
                <a:gd name="T2" fmla="*/ 0 w 1112"/>
                <a:gd name="T3" fmla="*/ 0 h 1087"/>
                <a:gd name="T4" fmla="*/ 0 w 1112"/>
                <a:gd name="T5" fmla="*/ 0 h 1087"/>
                <a:gd name="T6" fmla="*/ 0 w 1112"/>
                <a:gd name="T7" fmla="*/ 0 h 1087"/>
                <a:gd name="T8" fmla="*/ 0 w 1112"/>
                <a:gd name="T9" fmla="*/ 0 h 1087"/>
                <a:gd name="T10" fmla="*/ 0 w 1112"/>
                <a:gd name="T11" fmla="*/ 0 h 1087"/>
                <a:gd name="T12" fmla="*/ 0 w 1112"/>
                <a:gd name="T13" fmla="*/ 0 h 1087"/>
                <a:gd name="T14" fmla="*/ 0 w 1112"/>
                <a:gd name="T15" fmla="*/ 0 h 1087"/>
                <a:gd name="T16" fmla="*/ 0 w 1112"/>
                <a:gd name="T17" fmla="*/ 0 h 1087"/>
                <a:gd name="T18" fmla="*/ 0 w 1112"/>
                <a:gd name="T19" fmla="*/ 0 h 1087"/>
                <a:gd name="T20" fmla="*/ 0 w 1112"/>
                <a:gd name="T21" fmla="*/ 0 h 1087"/>
                <a:gd name="T22" fmla="*/ 0 w 1112"/>
                <a:gd name="T23" fmla="*/ 0 h 1087"/>
                <a:gd name="T24" fmla="*/ 0 w 1112"/>
                <a:gd name="T25" fmla="*/ 0 h 1087"/>
                <a:gd name="T26" fmla="*/ 0 w 1112"/>
                <a:gd name="T27" fmla="*/ 0 h 1087"/>
                <a:gd name="T28" fmla="*/ 0 w 1112"/>
                <a:gd name="T29" fmla="*/ 0 h 1087"/>
                <a:gd name="T30" fmla="*/ 0 w 1112"/>
                <a:gd name="T31" fmla="*/ 0 h 1087"/>
                <a:gd name="T32" fmla="*/ 0 w 1112"/>
                <a:gd name="T33" fmla="*/ 0 h 1087"/>
                <a:gd name="T34" fmla="*/ 0 w 1112"/>
                <a:gd name="T35" fmla="*/ 0 h 1087"/>
                <a:gd name="T36" fmla="*/ 0 w 1112"/>
                <a:gd name="T37" fmla="*/ 0 h 1087"/>
                <a:gd name="T38" fmla="*/ 0 w 1112"/>
                <a:gd name="T39" fmla="*/ 0 h 1087"/>
                <a:gd name="T40" fmla="*/ 0 w 1112"/>
                <a:gd name="T41" fmla="*/ 0 h 1087"/>
                <a:gd name="T42" fmla="*/ 0 w 1112"/>
                <a:gd name="T43" fmla="*/ 0 h 1087"/>
                <a:gd name="T44" fmla="*/ 0 w 1112"/>
                <a:gd name="T45" fmla="*/ 0 h 1087"/>
                <a:gd name="T46" fmla="*/ 0 w 1112"/>
                <a:gd name="T47" fmla="*/ 0 h 1087"/>
                <a:gd name="T48" fmla="*/ 0 w 1112"/>
                <a:gd name="T49" fmla="*/ 0 h 1087"/>
                <a:gd name="T50" fmla="*/ 0 w 1112"/>
                <a:gd name="T51" fmla="*/ 0 h 1087"/>
                <a:gd name="T52" fmla="*/ 0 w 1112"/>
                <a:gd name="T53" fmla="*/ 0 h 1087"/>
                <a:gd name="T54" fmla="*/ 0 w 1112"/>
                <a:gd name="T55" fmla="*/ 0 h 1087"/>
                <a:gd name="T56" fmla="*/ 0 w 1112"/>
                <a:gd name="T57" fmla="*/ 0 h 1087"/>
                <a:gd name="T58" fmla="*/ 0 w 1112"/>
                <a:gd name="T59" fmla="*/ 0 h 1087"/>
                <a:gd name="T60" fmla="*/ 0 w 1112"/>
                <a:gd name="T61" fmla="*/ 0 h 1087"/>
                <a:gd name="T62" fmla="*/ 0 w 1112"/>
                <a:gd name="T63" fmla="*/ 0 h 1087"/>
                <a:gd name="T64" fmla="*/ 0 w 1112"/>
                <a:gd name="T65" fmla="*/ 0 h 1087"/>
                <a:gd name="T66" fmla="*/ 0 w 1112"/>
                <a:gd name="T67" fmla="*/ 0 h 1087"/>
                <a:gd name="T68" fmla="*/ 0 w 1112"/>
                <a:gd name="T69" fmla="*/ 0 h 1087"/>
                <a:gd name="T70" fmla="*/ 0 w 1112"/>
                <a:gd name="T71" fmla="*/ 0 h 1087"/>
                <a:gd name="T72" fmla="*/ 0 w 1112"/>
                <a:gd name="T73" fmla="*/ 0 h 108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12" h="1087">
                  <a:moveTo>
                    <a:pt x="414" y="721"/>
                  </a:moveTo>
                  <a:lnTo>
                    <a:pt x="414" y="743"/>
                  </a:lnTo>
                  <a:lnTo>
                    <a:pt x="413" y="764"/>
                  </a:lnTo>
                  <a:lnTo>
                    <a:pt x="411" y="783"/>
                  </a:lnTo>
                  <a:lnTo>
                    <a:pt x="409" y="804"/>
                  </a:lnTo>
                  <a:lnTo>
                    <a:pt x="406" y="822"/>
                  </a:lnTo>
                  <a:lnTo>
                    <a:pt x="401" y="841"/>
                  </a:lnTo>
                  <a:lnTo>
                    <a:pt x="397" y="858"/>
                  </a:lnTo>
                  <a:lnTo>
                    <a:pt x="392" y="876"/>
                  </a:lnTo>
                  <a:lnTo>
                    <a:pt x="385" y="892"/>
                  </a:lnTo>
                  <a:lnTo>
                    <a:pt x="379" y="908"/>
                  </a:lnTo>
                  <a:lnTo>
                    <a:pt x="371" y="923"/>
                  </a:lnTo>
                  <a:lnTo>
                    <a:pt x="363" y="938"/>
                  </a:lnTo>
                  <a:lnTo>
                    <a:pt x="355" y="952"/>
                  </a:lnTo>
                  <a:lnTo>
                    <a:pt x="346" y="966"/>
                  </a:lnTo>
                  <a:lnTo>
                    <a:pt x="336" y="979"/>
                  </a:lnTo>
                  <a:lnTo>
                    <a:pt x="326" y="991"/>
                  </a:lnTo>
                  <a:lnTo>
                    <a:pt x="316" y="1002"/>
                  </a:lnTo>
                  <a:lnTo>
                    <a:pt x="304" y="1013"/>
                  </a:lnTo>
                  <a:lnTo>
                    <a:pt x="293" y="1023"/>
                  </a:lnTo>
                  <a:lnTo>
                    <a:pt x="280" y="1032"/>
                  </a:lnTo>
                  <a:lnTo>
                    <a:pt x="268" y="1041"/>
                  </a:lnTo>
                  <a:lnTo>
                    <a:pt x="255" y="1048"/>
                  </a:lnTo>
                  <a:lnTo>
                    <a:pt x="241" y="1056"/>
                  </a:lnTo>
                  <a:lnTo>
                    <a:pt x="227" y="1062"/>
                  </a:lnTo>
                  <a:lnTo>
                    <a:pt x="213" y="1069"/>
                  </a:lnTo>
                  <a:lnTo>
                    <a:pt x="198" y="1073"/>
                  </a:lnTo>
                  <a:lnTo>
                    <a:pt x="182" y="1077"/>
                  </a:lnTo>
                  <a:lnTo>
                    <a:pt x="167" y="1081"/>
                  </a:lnTo>
                  <a:lnTo>
                    <a:pt x="151" y="1084"/>
                  </a:lnTo>
                  <a:lnTo>
                    <a:pt x="135" y="1086"/>
                  </a:lnTo>
                  <a:lnTo>
                    <a:pt x="119" y="1087"/>
                  </a:lnTo>
                  <a:lnTo>
                    <a:pt x="102" y="1087"/>
                  </a:lnTo>
                  <a:lnTo>
                    <a:pt x="50" y="1087"/>
                  </a:lnTo>
                  <a:lnTo>
                    <a:pt x="0" y="853"/>
                  </a:lnTo>
                  <a:lnTo>
                    <a:pt x="55" y="841"/>
                  </a:lnTo>
                  <a:lnTo>
                    <a:pt x="65" y="838"/>
                  </a:lnTo>
                  <a:lnTo>
                    <a:pt x="75" y="835"/>
                  </a:lnTo>
                  <a:lnTo>
                    <a:pt x="85" y="830"/>
                  </a:lnTo>
                  <a:lnTo>
                    <a:pt x="94" y="825"/>
                  </a:lnTo>
                  <a:lnTo>
                    <a:pt x="102" y="818"/>
                  </a:lnTo>
                  <a:lnTo>
                    <a:pt x="110" y="812"/>
                  </a:lnTo>
                  <a:lnTo>
                    <a:pt x="117" y="805"/>
                  </a:lnTo>
                  <a:lnTo>
                    <a:pt x="123" y="797"/>
                  </a:lnTo>
                  <a:lnTo>
                    <a:pt x="130" y="789"/>
                  </a:lnTo>
                  <a:lnTo>
                    <a:pt x="135" y="779"/>
                  </a:lnTo>
                  <a:lnTo>
                    <a:pt x="139" y="769"/>
                  </a:lnTo>
                  <a:lnTo>
                    <a:pt x="142" y="759"/>
                  </a:lnTo>
                  <a:lnTo>
                    <a:pt x="145" y="747"/>
                  </a:lnTo>
                  <a:lnTo>
                    <a:pt x="147" y="734"/>
                  </a:lnTo>
                  <a:lnTo>
                    <a:pt x="148" y="721"/>
                  </a:lnTo>
                  <a:lnTo>
                    <a:pt x="149" y="708"/>
                  </a:lnTo>
                  <a:lnTo>
                    <a:pt x="149" y="158"/>
                  </a:lnTo>
                  <a:lnTo>
                    <a:pt x="149" y="142"/>
                  </a:lnTo>
                  <a:lnTo>
                    <a:pt x="152" y="126"/>
                  </a:lnTo>
                  <a:lnTo>
                    <a:pt x="155" y="111"/>
                  </a:lnTo>
                  <a:lnTo>
                    <a:pt x="162" y="96"/>
                  </a:lnTo>
                  <a:lnTo>
                    <a:pt x="168" y="82"/>
                  </a:lnTo>
                  <a:lnTo>
                    <a:pt x="177" y="69"/>
                  </a:lnTo>
                  <a:lnTo>
                    <a:pt x="185" y="57"/>
                  </a:lnTo>
                  <a:lnTo>
                    <a:pt x="196" y="46"/>
                  </a:lnTo>
                  <a:lnTo>
                    <a:pt x="208" y="36"/>
                  </a:lnTo>
                  <a:lnTo>
                    <a:pt x="220" y="26"/>
                  </a:lnTo>
                  <a:lnTo>
                    <a:pt x="233" y="19"/>
                  </a:lnTo>
                  <a:lnTo>
                    <a:pt x="247" y="12"/>
                  </a:lnTo>
                  <a:lnTo>
                    <a:pt x="261" y="6"/>
                  </a:lnTo>
                  <a:lnTo>
                    <a:pt x="276" y="2"/>
                  </a:lnTo>
                  <a:lnTo>
                    <a:pt x="292" y="0"/>
                  </a:lnTo>
                  <a:lnTo>
                    <a:pt x="308" y="0"/>
                  </a:lnTo>
                  <a:lnTo>
                    <a:pt x="1112" y="0"/>
                  </a:lnTo>
                  <a:lnTo>
                    <a:pt x="1112" y="1087"/>
                  </a:lnTo>
                  <a:lnTo>
                    <a:pt x="845" y="1087"/>
                  </a:lnTo>
                  <a:lnTo>
                    <a:pt x="845" y="228"/>
                  </a:lnTo>
                  <a:lnTo>
                    <a:pt x="414" y="228"/>
                  </a:lnTo>
                  <a:lnTo>
                    <a:pt x="414" y="7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39" name="Freeform 15"/>
            <p:cNvSpPr>
              <a:spLocks noEditPoints="1"/>
            </p:cNvSpPr>
            <p:nvPr/>
          </p:nvSpPr>
          <p:spPr bwMode="auto">
            <a:xfrm>
              <a:off x="1056" y="417"/>
              <a:ext cx="97" cy="99"/>
            </a:xfrm>
            <a:custGeom>
              <a:avLst/>
              <a:gdLst>
                <a:gd name="T0" fmla="*/ 0 w 1057"/>
                <a:gd name="T1" fmla="*/ 0 h 1087"/>
                <a:gd name="T2" fmla="*/ 0 w 1057"/>
                <a:gd name="T3" fmla="*/ 0 h 1087"/>
                <a:gd name="T4" fmla="*/ 0 w 1057"/>
                <a:gd name="T5" fmla="*/ 0 h 1087"/>
                <a:gd name="T6" fmla="*/ 0 w 1057"/>
                <a:gd name="T7" fmla="*/ 0 h 1087"/>
                <a:gd name="T8" fmla="*/ 0 w 1057"/>
                <a:gd name="T9" fmla="*/ 0 h 1087"/>
                <a:gd name="T10" fmla="*/ 0 w 1057"/>
                <a:gd name="T11" fmla="*/ 0 h 1087"/>
                <a:gd name="T12" fmla="*/ 0 w 1057"/>
                <a:gd name="T13" fmla="*/ 0 h 1087"/>
                <a:gd name="T14" fmla="*/ 0 w 1057"/>
                <a:gd name="T15" fmla="*/ 0 h 1087"/>
                <a:gd name="T16" fmla="*/ 0 w 1057"/>
                <a:gd name="T17" fmla="*/ 0 h 1087"/>
                <a:gd name="T18" fmla="*/ 0 w 1057"/>
                <a:gd name="T19" fmla="*/ 0 h 1087"/>
                <a:gd name="T20" fmla="*/ 0 w 1057"/>
                <a:gd name="T21" fmla="*/ 0 h 1087"/>
                <a:gd name="T22" fmla="*/ 0 w 1057"/>
                <a:gd name="T23" fmla="*/ 0 h 1087"/>
                <a:gd name="T24" fmla="*/ 0 w 1057"/>
                <a:gd name="T25" fmla="*/ 0 h 1087"/>
                <a:gd name="T26" fmla="*/ 0 w 1057"/>
                <a:gd name="T27" fmla="*/ 0 h 1087"/>
                <a:gd name="T28" fmla="*/ 0 w 1057"/>
                <a:gd name="T29" fmla="*/ 0 h 1087"/>
                <a:gd name="T30" fmla="*/ 0 w 1057"/>
                <a:gd name="T31" fmla="*/ 0 h 1087"/>
                <a:gd name="T32" fmla="*/ 0 w 1057"/>
                <a:gd name="T33" fmla="*/ 0 h 1087"/>
                <a:gd name="T34" fmla="*/ 0 w 1057"/>
                <a:gd name="T35" fmla="*/ 0 h 1087"/>
                <a:gd name="T36" fmla="*/ 0 w 1057"/>
                <a:gd name="T37" fmla="*/ 0 h 1087"/>
                <a:gd name="T38" fmla="*/ 0 w 1057"/>
                <a:gd name="T39" fmla="*/ 0 h 1087"/>
                <a:gd name="T40" fmla="*/ 0 w 1057"/>
                <a:gd name="T41" fmla="*/ 0 h 1087"/>
                <a:gd name="T42" fmla="*/ 0 w 1057"/>
                <a:gd name="T43" fmla="*/ 0 h 1087"/>
                <a:gd name="T44" fmla="*/ 0 w 1057"/>
                <a:gd name="T45" fmla="*/ 0 h 1087"/>
                <a:gd name="T46" fmla="*/ 0 w 1057"/>
                <a:gd name="T47" fmla="*/ 0 h 1087"/>
                <a:gd name="T48" fmla="*/ 0 w 1057"/>
                <a:gd name="T49" fmla="*/ 0 h 1087"/>
                <a:gd name="T50" fmla="*/ 0 w 1057"/>
                <a:gd name="T51" fmla="*/ 0 h 1087"/>
                <a:gd name="T52" fmla="*/ 0 w 1057"/>
                <a:gd name="T53" fmla="*/ 0 h 1087"/>
                <a:gd name="T54" fmla="*/ 0 w 1057"/>
                <a:gd name="T55" fmla="*/ 0 h 1087"/>
                <a:gd name="T56" fmla="*/ 0 w 1057"/>
                <a:gd name="T57" fmla="*/ 0 h 1087"/>
                <a:gd name="T58" fmla="*/ 0 w 1057"/>
                <a:gd name="T59" fmla="*/ 0 h 1087"/>
                <a:gd name="T60" fmla="*/ 0 w 1057"/>
                <a:gd name="T61" fmla="*/ 0 h 1087"/>
                <a:gd name="T62" fmla="*/ 0 w 1057"/>
                <a:gd name="T63" fmla="*/ 0 h 1087"/>
                <a:gd name="T64" fmla="*/ 0 w 1057"/>
                <a:gd name="T65" fmla="*/ 0 h 1087"/>
                <a:gd name="T66" fmla="*/ 0 w 1057"/>
                <a:gd name="T67" fmla="*/ 0 h 1087"/>
                <a:gd name="T68" fmla="*/ 0 w 1057"/>
                <a:gd name="T69" fmla="*/ 0 h 1087"/>
                <a:gd name="T70" fmla="*/ 0 w 1057"/>
                <a:gd name="T71" fmla="*/ 0 h 1087"/>
                <a:gd name="T72" fmla="*/ 0 w 1057"/>
                <a:gd name="T73" fmla="*/ 0 h 1087"/>
                <a:gd name="T74" fmla="*/ 0 w 1057"/>
                <a:gd name="T75" fmla="*/ 0 h 1087"/>
                <a:gd name="T76" fmla="*/ 0 w 1057"/>
                <a:gd name="T77" fmla="*/ 0 h 1087"/>
                <a:gd name="T78" fmla="*/ 0 w 1057"/>
                <a:gd name="T79" fmla="*/ 0 h 1087"/>
                <a:gd name="T80" fmla="*/ 0 w 1057"/>
                <a:gd name="T81" fmla="*/ 0 h 1087"/>
                <a:gd name="T82" fmla="*/ 0 w 1057"/>
                <a:gd name="T83" fmla="*/ 0 h 1087"/>
                <a:gd name="T84" fmla="*/ 0 w 1057"/>
                <a:gd name="T85" fmla="*/ 0 h 1087"/>
                <a:gd name="T86" fmla="*/ 0 w 1057"/>
                <a:gd name="T87" fmla="*/ 0 h 1087"/>
                <a:gd name="T88" fmla="*/ 0 w 1057"/>
                <a:gd name="T89" fmla="*/ 0 h 1087"/>
                <a:gd name="T90" fmla="*/ 0 w 1057"/>
                <a:gd name="T91" fmla="*/ 0 h 1087"/>
                <a:gd name="T92" fmla="*/ 0 w 1057"/>
                <a:gd name="T93" fmla="*/ 0 h 1087"/>
                <a:gd name="T94" fmla="*/ 0 w 1057"/>
                <a:gd name="T95" fmla="*/ 0 h 1087"/>
                <a:gd name="T96" fmla="*/ 0 w 1057"/>
                <a:gd name="T97" fmla="*/ 0 h 1087"/>
                <a:gd name="T98" fmla="*/ 0 w 1057"/>
                <a:gd name="T99" fmla="*/ 0 h 1087"/>
                <a:gd name="T100" fmla="*/ 0 w 1057"/>
                <a:gd name="T101" fmla="*/ 0 h 1087"/>
                <a:gd name="T102" fmla="*/ 0 w 1057"/>
                <a:gd name="T103" fmla="*/ 0 h 1087"/>
                <a:gd name="T104" fmla="*/ 0 w 1057"/>
                <a:gd name="T105" fmla="*/ 0 h 1087"/>
                <a:gd name="T106" fmla="*/ 0 w 1057"/>
                <a:gd name="T107" fmla="*/ 0 h 1087"/>
                <a:gd name="T108" fmla="*/ 0 w 1057"/>
                <a:gd name="T109" fmla="*/ 0 h 1087"/>
                <a:gd name="T110" fmla="*/ 0 w 1057"/>
                <a:gd name="T111" fmla="*/ 0 h 1087"/>
                <a:gd name="T112" fmla="*/ 0 w 1057"/>
                <a:gd name="T113" fmla="*/ 0 h 1087"/>
                <a:gd name="T114" fmla="*/ 0 w 1057"/>
                <a:gd name="T115" fmla="*/ 0 h 1087"/>
                <a:gd name="T116" fmla="*/ 0 w 1057"/>
                <a:gd name="T117" fmla="*/ 0 h 1087"/>
                <a:gd name="T118" fmla="*/ 0 w 1057"/>
                <a:gd name="T119" fmla="*/ 0 h 1087"/>
                <a:gd name="T120" fmla="*/ 0 w 1057"/>
                <a:gd name="T121" fmla="*/ 0 h 108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57" h="1087">
                  <a:moveTo>
                    <a:pt x="650" y="305"/>
                  </a:moveTo>
                  <a:lnTo>
                    <a:pt x="674" y="306"/>
                  </a:lnTo>
                  <a:lnTo>
                    <a:pt x="698" y="308"/>
                  </a:lnTo>
                  <a:lnTo>
                    <a:pt x="720" y="310"/>
                  </a:lnTo>
                  <a:lnTo>
                    <a:pt x="742" y="314"/>
                  </a:lnTo>
                  <a:lnTo>
                    <a:pt x="763" y="317"/>
                  </a:lnTo>
                  <a:lnTo>
                    <a:pt x="785" y="322"/>
                  </a:lnTo>
                  <a:lnTo>
                    <a:pt x="804" y="329"/>
                  </a:lnTo>
                  <a:lnTo>
                    <a:pt x="824" y="336"/>
                  </a:lnTo>
                  <a:lnTo>
                    <a:pt x="842" y="344"/>
                  </a:lnTo>
                  <a:lnTo>
                    <a:pt x="861" y="352"/>
                  </a:lnTo>
                  <a:lnTo>
                    <a:pt x="878" y="362"/>
                  </a:lnTo>
                  <a:lnTo>
                    <a:pt x="894" y="372"/>
                  </a:lnTo>
                  <a:lnTo>
                    <a:pt x="910" y="382"/>
                  </a:lnTo>
                  <a:lnTo>
                    <a:pt x="925" y="394"/>
                  </a:lnTo>
                  <a:lnTo>
                    <a:pt x="939" y="406"/>
                  </a:lnTo>
                  <a:lnTo>
                    <a:pt x="951" y="420"/>
                  </a:lnTo>
                  <a:lnTo>
                    <a:pt x="964" y="433"/>
                  </a:lnTo>
                  <a:lnTo>
                    <a:pt x="976" y="446"/>
                  </a:lnTo>
                  <a:lnTo>
                    <a:pt x="987" y="461"/>
                  </a:lnTo>
                  <a:lnTo>
                    <a:pt x="997" y="476"/>
                  </a:lnTo>
                  <a:lnTo>
                    <a:pt x="1007" y="492"/>
                  </a:lnTo>
                  <a:lnTo>
                    <a:pt x="1016" y="508"/>
                  </a:lnTo>
                  <a:lnTo>
                    <a:pt x="1023" y="526"/>
                  </a:lnTo>
                  <a:lnTo>
                    <a:pt x="1031" y="543"/>
                  </a:lnTo>
                  <a:lnTo>
                    <a:pt x="1037" y="561"/>
                  </a:lnTo>
                  <a:lnTo>
                    <a:pt x="1042" y="579"/>
                  </a:lnTo>
                  <a:lnTo>
                    <a:pt x="1048" y="598"/>
                  </a:lnTo>
                  <a:lnTo>
                    <a:pt x="1051" y="616"/>
                  </a:lnTo>
                  <a:lnTo>
                    <a:pt x="1054" y="636"/>
                  </a:lnTo>
                  <a:lnTo>
                    <a:pt x="1056" y="656"/>
                  </a:lnTo>
                  <a:lnTo>
                    <a:pt x="1057" y="675"/>
                  </a:lnTo>
                  <a:lnTo>
                    <a:pt x="1057" y="696"/>
                  </a:lnTo>
                  <a:lnTo>
                    <a:pt x="1057" y="716"/>
                  </a:lnTo>
                  <a:lnTo>
                    <a:pt x="1056" y="736"/>
                  </a:lnTo>
                  <a:lnTo>
                    <a:pt x="1053" y="755"/>
                  </a:lnTo>
                  <a:lnTo>
                    <a:pt x="1050" y="775"/>
                  </a:lnTo>
                  <a:lnTo>
                    <a:pt x="1046" y="794"/>
                  </a:lnTo>
                  <a:lnTo>
                    <a:pt x="1040" y="812"/>
                  </a:lnTo>
                  <a:lnTo>
                    <a:pt x="1034" y="830"/>
                  </a:lnTo>
                  <a:lnTo>
                    <a:pt x="1027" y="848"/>
                  </a:lnTo>
                  <a:lnTo>
                    <a:pt x="1019" y="866"/>
                  </a:lnTo>
                  <a:lnTo>
                    <a:pt x="1010" y="883"/>
                  </a:lnTo>
                  <a:lnTo>
                    <a:pt x="1001" y="899"/>
                  </a:lnTo>
                  <a:lnTo>
                    <a:pt x="990" y="915"/>
                  </a:lnTo>
                  <a:lnTo>
                    <a:pt x="979" y="930"/>
                  </a:lnTo>
                  <a:lnTo>
                    <a:pt x="968" y="945"/>
                  </a:lnTo>
                  <a:lnTo>
                    <a:pt x="955" y="959"/>
                  </a:lnTo>
                  <a:lnTo>
                    <a:pt x="942" y="972"/>
                  </a:lnTo>
                  <a:lnTo>
                    <a:pt x="928" y="985"/>
                  </a:lnTo>
                  <a:lnTo>
                    <a:pt x="913" y="997"/>
                  </a:lnTo>
                  <a:lnTo>
                    <a:pt x="898" y="1009"/>
                  </a:lnTo>
                  <a:lnTo>
                    <a:pt x="882" y="1019"/>
                  </a:lnTo>
                  <a:lnTo>
                    <a:pt x="866" y="1030"/>
                  </a:lnTo>
                  <a:lnTo>
                    <a:pt x="849" y="1040"/>
                  </a:lnTo>
                  <a:lnTo>
                    <a:pt x="831" y="1048"/>
                  </a:lnTo>
                  <a:lnTo>
                    <a:pt x="812" y="1056"/>
                  </a:lnTo>
                  <a:lnTo>
                    <a:pt x="793" y="1063"/>
                  </a:lnTo>
                  <a:lnTo>
                    <a:pt x="774" y="1070"/>
                  </a:lnTo>
                  <a:lnTo>
                    <a:pt x="755" y="1075"/>
                  </a:lnTo>
                  <a:lnTo>
                    <a:pt x="734" y="1079"/>
                  </a:lnTo>
                  <a:lnTo>
                    <a:pt x="714" y="1083"/>
                  </a:lnTo>
                  <a:lnTo>
                    <a:pt x="694" y="1086"/>
                  </a:lnTo>
                  <a:lnTo>
                    <a:pt x="672" y="1087"/>
                  </a:lnTo>
                  <a:lnTo>
                    <a:pt x="651" y="1087"/>
                  </a:lnTo>
                  <a:lnTo>
                    <a:pt x="81" y="1087"/>
                  </a:lnTo>
                  <a:lnTo>
                    <a:pt x="72" y="1087"/>
                  </a:lnTo>
                  <a:lnTo>
                    <a:pt x="65" y="1086"/>
                  </a:lnTo>
                  <a:lnTo>
                    <a:pt x="57" y="1084"/>
                  </a:lnTo>
                  <a:lnTo>
                    <a:pt x="50" y="1081"/>
                  </a:lnTo>
                  <a:lnTo>
                    <a:pt x="43" y="1078"/>
                  </a:lnTo>
                  <a:lnTo>
                    <a:pt x="37" y="1074"/>
                  </a:lnTo>
                  <a:lnTo>
                    <a:pt x="30" y="1070"/>
                  </a:lnTo>
                  <a:lnTo>
                    <a:pt x="24" y="1064"/>
                  </a:lnTo>
                  <a:lnTo>
                    <a:pt x="19" y="1058"/>
                  </a:lnTo>
                  <a:lnTo>
                    <a:pt x="14" y="1052"/>
                  </a:lnTo>
                  <a:lnTo>
                    <a:pt x="10" y="1045"/>
                  </a:lnTo>
                  <a:lnTo>
                    <a:pt x="7" y="1038"/>
                  </a:lnTo>
                  <a:lnTo>
                    <a:pt x="4" y="1031"/>
                  </a:lnTo>
                  <a:lnTo>
                    <a:pt x="3" y="1023"/>
                  </a:lnTo>
                  <a:lnTo>
                    <a:pt x="0" y="1015"/>
                  </a:lnTo>
                  <a:lnTo>
                    <a:pt x="0" y="1008"/>
                  </a:lnTo>
                  <a:lnTo>
                    <a:pt x="0" y="0"/>
                  </a:lnTo>
                  <a:lnTo>
                    <a:pt x="267" y="0"/>
                  </a:lnTo>
                  <a:lnTo>
                    <a:pt x="267" y="305"/>
                  </a:lnTo>
                  <a:lnTo>
                    <a:pt x="650" y="305"/>
                  </a:lnTo>
                  <a:close/>
                  <a:moveTo>
                    <a:pt x="651" y="858"/>
                  </a:moveTo>
                  <a:lnTo>
                    <a:pt x="663" y="857"/>
                  </a:lnTo>
                  <a:lnTo>
                    <a:pt x="676" y="855"/>
                  </a:lnTo>
                  <a:lnTo>
                    <a:pt x="687" y="852"/>
                  </a:lnTo>
                  <a:lnTo>
                    <a:pt x="700" y="847"/>
                  </a:lnTo>
                  <a:lnTo>
                    <a:pt x="712" y="841"/>
                  </a:lnTo>
                  <a:lnTo>
                    <a:pt x="724" y="833"/>
                  </a:lnTo>
                  <a:lnTo>
                    <a:pt x="734" y="826"/>
                  </a:lnTo>
                  <a:lnTo>
                    <a:pt x="745" y="816"/>
                  </a:lnTo>
                  <a:lnTo>
                    <a:pt x="755" y="806"/>
                  </a:lnTo>
                  <a:lnTo>
                    <a:pt x="764" y="793"/>
                  </a:lnTo>
                  <a:lnTo>
                    <a:pt x="772" y="780"/>
                  </a:lnTo>
                  <a:lnTo>
                    <a:pt x="779" y="765"/>
                  </a:lnTo>
                  <a:lnTo>
                    <a:pt x="785" y="750"/>
                  </a:lnTo>
                  <a:lnTo>
                    <a:pt x="789" y="733"/>
                  </a:lnTo>
                  <a:lnTo>
                    <a:pt x="791" y="715"/>
                  </a:lnTo>
                  <a:lnTo>
                    <a:pt x="792" y="696"/>
                  </a:lnTo>
                  <a:lnTo>
                    <a:pt x="791" y="676"/>
                  </a:lnTo>
                  <a:lnTo>
                    <a:pt x="789" y="659"/>
                  </a:lnTo>
                  <a:lnTo>
                    <a:pt x="785" y="642"/>
                  </a:lnTo>
                  <a:lnTo>
                    <a:pt x="779" y="627"/>
                  </a:lnTo>
                  <a:lnTo>
                    <a:pt x="772" y="613"/>
                  </a:lnTo>
                  <a:lnTo>
                    <a:pt x="764" y="600"/>
                  </a:lnTo>
                  <a:lnTo>
                    <a:pt x="755" y="588"/>
                  </a:lnTo>
                  <a:lnTo>
                    <a:pt x="745" y="577"/>
                  </a:lnTo>
                  <a:lnTo>
                    <a:pt x="734" y="567"/>
                  </a:lnTo>
                  <a:lnTo>
                    <a:pt x="724" y="560"/>
                  </a:lnTo>
                  <a:lnTo>
                    <a:pt x="712" y="552"/>
                  </a:lnTo>
                  <a:lnTo>
                    <a:pt x="700" y="546"/>
                  </a:lnTo>
                  <a:lnTo>
                    <a:pt x="687" y="542"/>
                  </a:lnTo>
                  <a:lnTo>
                    <a:pt x="676" y="538"/>
                  </a:lnTo>
                  <a:lnTo>
                    <a:pt x="663" y="536"/>
                  </a:lnTo>
                  <a:lnTo>
                    <a:pt x="651" y="535"/>
                  </a:lnTo>
                  <a:lnTo>
                    <a:pt x="267" y="535"/>
                  </a:lnTo>
                  <a:lnTo>
                    <a:pt x="267" y="858"/>
                  </a:lnTo>
                  <a:lnTo>
                    <a:pt x="651" y="8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0" name="Freeform 16"/>
            <p:cNvSpPr>
              <a:spLocks noEditPoints="1"/>
            </p:cNvSpPr>
            <p:nvPr/>
          </p:nvSpPr>
          <p:spPr bwMode="auto">
            <a:xfrm>
              <a:off x="1161" y="405"/>
              <a:ext cx="139" cy="123"/>
            </a:xfrm>
            <a:custGeom>
              <a:avLst/>
              <a:gdLst>
                <a:gd name="T0" fmla="*/ 0 w 1531"/>
                <a:gd name="T1" fmla="*/ 0 h 1346"/>
                <a:gd name="T2" fmla="*/ 0 w 1531"/>
                <a:gd name="T3" fmla="*/ 0 h 1346"/>
                <a:gd name="T4" fmla="*/ 0 w 1531"/>
                <a:gd name="T5" fmla="*/ 0 h 1346"/>
                <a:gd name="T6" fmla="*/ 0 w 1531"/>
                <a:gd name="T7" fmla="*/ 0 h 1346"/>
                <a:gd name="T8" fmla="*/ 0 w 1531"/>
                <a:gd name="T9" fmla="*/ 0 h 1346"/>
                <a:gd name="T10" fmla="*/ 0 w 1531"/>
                <a:gd name="T11" fmla="*/ 0 h 1346"/>
                <a:gd name="T12" fmla="*/ 0 w 1531"/>
                <a:gd name="T13" fmla="*/ 0 h 1346"/>
                <a:gd name="T14" fmla="*/ 0 w 1531"/>
                <a:gd name="T15" fmla="*/ 0 h 1346"/>
                <a:gd name="T16" fmla="*/ 0 w 1531"/>
                <a:gd name="T17" fmla="*/ 0 h 1346"/>
                <a:gd name="T18" fmla="*/ 0 w 1531"/>
                <a:gd name="T19" fmla="*/ 0 h 1346"/>
                <a:gd name="T20" fmla="*/ 0 w 1531"/>
                <a:gd name="T21" fmla="*/ 0 h 1346"/>
                <a:gd name="T22" fmla="*/ 0 w 1531"/>
                <a:gd name="T23" fmla="*/ 0 h 1346"/>
                <a:gd name="T24" fmla="*/ 0 w 1531"/>
                <a:gd name="T25" fmla="*/ 0 h 1346"/>
                <a:gd name="T26" fmla="*/ 0 w 1531"/>
                <a:gd name="T27" fmla="*/ 0 h 1346"/>
                <a:gd name="T28" fmla="*/ 0 w 1531"/>
                <a:gd name="T29" fmla="*/ 0 h 1346"/>
                <a:gd name="T30" fmla="*/ 0 w 1531"/>
                <a:gd name="T31" fmla="*/ 0 h 1346"/>
                <a:gd name="T32" fmla="*/ 0 w 1531"/>
                <a:gd name="T33" fmla="*/ 0 h 1346"/>
                <a:gd name="T34" fmla="*/ 0 w 1531"/>
                <a:gd name="T35" fmla="*/ 0 h 1346"/>
                <a:gd name="T36" fmla="*/ 0 w 1531"/>
                <a:gd name="T37" fmla="*/ 0 h 1346"/>
                <a:gd name="T38" fmla="*/ 0 w 1531"/>
                <a:gd name="T39" fmla="*/ 0 h 1346"/>
                <a:gd name="T40" fmla="*/ 0 w 1531"/>
                <a:gd name="T41" fmla="*/ 0 h 1346"/>
                <a:gd name="T42" fmla="*/ 0 w 1531"/>
                <a:gd name="T43" fmla="*/ 0 h 1346"/>
                <a:gd name="T44" fmla="*/ 0 w 1531"/>
                <a:gd name="T45" fmla="*/ 0 h 1346"/>
                <a:gd name="T46" fmla="*/ 0 w 1531"/>
                <a:gd name="T47" fmla="*/ 0 h 1346"/>
                <a:gd name="T48" fmla="*/ 0 w 1531"/>
                <a:gd name="T49" fmla="*/ 0 h 1346"/>
                <a:gd name="T50" fmla="*/ 0 w 1531"/>
                <a:gd name="T51" fmla="*/ 0 h 1346"/>
                <a:gd name="T52" fmla="*/ 0 w 1531"/>
                <a:gd name="T53" fmla="*/ 0 h 1346"/>
                <a:gd name="T54" fmla="*/ 0 w 1531"/>
                <a:gd name="T55" fmla="*/ 0 h 1346"/>
                <a:gd name="T56" fmla="*/ 0 w 1531"/>
                <a:gd name="T57" fmla="*/ 0 h 1346"/>
                <a:gd name="T58" fmla="*/ 0 w 1531"/>
                <a:gd name="T59" fmla="*/ 0 h 1346"/>
                <a:gd name="T60" fmla="*/ 0 w 1531"/>
                <a:gd name="T61" fmla="*/ 0 h 1346"/>
                <a:gd name="T62" fmla="*/ 0 w 1531"/>
                <a:gd name="T63" fmla="*/ 0 h 1346"/>
                <a:gd name="T64" fmla="*/ 0 w 1531"/>
                <a:gd name="T65" fmla="*/ 0 h 1346"/>
                <a:gd name="T66" fmla="*/ 0 w 1531"/>
                <a:gd name="T67" fmla="*/ 0 h 1346"/>
                <a:gd name="T68" fmla="*/ 0 w 1531"/>
                <a:gd name="T69" fmla="*/ 0 h 1346"/>
                <a:gd name="T70" fmla="*/ 0 w 1531"/>
                <a:gd name="T71" fmla="*/ 0 h 1346"/>
                <a:gd name="T72" fmla="*/ 0 w 1531"/>
                <a:gd name="T73" fmla="*/ 0 h 1346"/>
                <a:gd name="T74" fmla="*/ 0 w 1531"/>
                <a:gd name="T75" fmla="*/ 0 h 1346"/>
                <a:gd name="T76" fmla="*/ 0 w 1531"/>
                <a:gd name="T77" fmla="*/ 0 h 1346"/>
                <a:gd name="T78" fmla="*/ 0 w 1531"/>
                <a:gd name="T79" fmla="*/ 0 h 1346"/>
                <a:gd name="T80" fmla="*/ 0 w 1531"/>
                <a:gd name="T81" fmla="*/ 0 h 1346"/>
                <a:gd name="T82" fmla="*/ 0 w 1531"/>
                <a:gd name="T83" fmla="*/ 0 h 1346"/>
                <a:gd name="T84" fmla="*/ 0 w 1531"/>
                <a:gd name="T85" fmla="*/ 0 h 1346"/>
                <a:gd name="T86" fmla="*/ 0 w 1531"/>
                <a:gd name="T87" fmla="*/ 0 h 1346"/>
                <a:gd name="T88" fmla="*/ 0 w 1531"/>
                <a:gd name="T89" fmla="*/ 0 h 1346"/>
                <a:gd name="T90" fmla="*/ 0 w 1531"/>
                <a:gd name="T91" fmla="*/ 0 h 1346"/>
                <a:gd name="T92" fmla="*/ 0 w 1531"/>
                <a:gd name="T93" fmla="*/ 0 h 1346"/>
                <a:gd name="T94" fmla="*/ 0 w 1531"/>
                <a:gd name="T95" fmla="*/ 0 h 1346"/>
                <a:gd name="T96" fmla="*/ 0 w 1531"/>
                <a:gd name="T97" fmla="*/ 0 h 1346"/>
                <a:gd name="T98" fmla="*/ 0 w 1531"/>
                <a:gd name="T99" fmla="*/ 0 h 1346"/>
                <a:gd name="T100" fmla="*/ 0 w 1531"/>
                <a:gd name="T101" fmla="*/ 0 h 1346"/>
                <a:gd name="T102" fmla="*/ 0 w 1531"/>
                <a:gd name="T103" fmla="*/ 0 h 1346"/>
                <a:gd name="T104" fmla="*/ 0 w 1531"/>
                <a:gd name="T105" fmla="*/ 0 h 1346"/>
                <a:gd name="T106" fmla="*/ 0 w 1531"/>
                <a:gd name="T107" fmla="*/ 0 h 1346"/>
                <a:gd name="T108" fmla="*/ 0 w 1531"/>
                <a:gd name="T109" fmla="*/ 0 h 1346"/>
                <a:gd name="T110" fmla="*/ 0 w 1531"/>
                <a:gd name="T111" fmla="*/ 0 h 1346"/>
                <a:gd name="T112" fmla="*/ 0 w 1531"/>
                <a:gd name="T113" fmla="*/ 0 h 1346"/>
                <a:gd name="T114" fmla="*/ 0 w 1531"/>
                <a:gd name="T115" fmla="*/ 0 h 1346"/>
                <a:gd name="T116" fmla="*/ 0 w 1531"/>
                <a:gd name="T117" fmla="*/ 0 h 1346"/>
                <a:gd name="T118" fmla="*/ 0 w 1531"/>
                <a:gd name="T119" fmla="*/ 0 h 1346"/>
                <a:gd name="T120" fmla="*/ 0 w 1531"/>
                <a:gd name="T121" fmla="*/ 0 h 13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31" h="1346">
                  <a:moveTo>
                    <a:pt x="899" y="1264"/>
                  </a:moveTo>
                  <a:lnTo>
                    <a:pt x="899" y="1272"/>
                  </a:lnTo>
                  <a:lnTo>
                    <a:pt x="898" y="1280"/>
                  </a:lnTo>
                  <a:lnTo>
                    <a:pt x="896" y="1287"/>
                  </a:lnTo>
                  <a:lnTo>
                    <a:pt x="894" y="1295"/>
                  </a:lnTo>
                  <a:lnTo>
                    <a:pt x="890" y="1302"/>
                  </a:lnTo>
                  <a:lnTo>
                    <a:pt x="886" y="1309"/>
                  </a:lnTo>
                  <a:lnTo>
                    <a:pt x="881" y="1315"/>
                  </a:lnTo>
                  <a:lnTo>
                    <a:pt x="875" y="1322"/>
                  </a:lnTo>
                  <a:lnTo>
                    <a:pt x="870" y="1327"/>
                  </a:lnTo>
                  <a:lnTo>
                    <a:pt x="864" y="1332"/>
                  </a:lnTo>
                  <a:lnTo>
                    <a:pt x="856" y="1337"/>
                  </a:lnTo>
                  <a:lnTo>
                    <a:pt x="850" y="1340"/>
                  </a:lnTo>
                  <a:lnTo>
                    <a:pt x="842" y="1342"/>
                  </a:lnTo>
                  <a:lnTo>
                    <a:pt x="835" y="1344"/>
                  </a:lnTo>
                  <a:lnTo>
                    <a:pt x="827" y="1345"/>
                  </a:lnTo>
                  <a:lnTo>
                    <a:pt x="819" y="1346"/>
                  </a:lnTo>
                  <a:lnTo>
                    <a:pt x="633" y="1346"/>
                  </a:lnTo>
                  <a:lnTo>
                    <a:pt x="633" y="1217"/>
                  </a:lnTo>
                  <a:lnTo>
                    <a:pt x="536" y="1217"/>
                  </a:lnTo>
                  <a:lnTo>
                    <a:pt x="505" y="1217"/>
                  </a:lnTo>
                  <a:lnTo>
                    <a:pt x="475" y="1215"/>
                  </a:lnTo>
                  <a:lnTo>
                    <a:pt x="446" y="1211"/>
                  </a:lnTo>
                  <a:lnTo>
                    <a:pt x="419" y="1207"/>
                  </a:lnTo>
                  <a:lnTo>
                    <a:pt x="391" y="1202"/>
                  </a:lnTo>
                  <a:lnTo>
                    <a:pt x="364" y="1194"/>
                  </a:lnTo>
                  <a:lnTo>
                    <a:pt x="338" y="1187"/>
                  </a:lnTo>
                  <a:lnTo>
                    <a:pt x="313" y="1177"/>
                  </a:lnTo>
                  <a:lnTo>
                    <a:pt x="289" y="1167"/>
                  </a:lnTo>
                  <a:lnTo>
                    <a:pt x="266" y="1155"/>
                  </a:lnTo>
                  <a:lnTo>
                    <a:pt x="243" y="1143"/>
                  </a:lnTo>
                  <a:lnTo>
                    <a:pt x="222" y="1129"/>
                  </a:lnTo>
                  <a:lnTo>
                    <a:pt x="200" y="1115"/>
                  </a:lnTo>
                  <a:lnTo>
                    <a:pt x="181" y="1099"/>
                  </a:lnTo>
                  <a:lnTo>
                    <a:pt x="162" y="1083"/>
                  </a:lnTo>
                  <a:lnTo>
                    <a:pt x="145" y="1065"/>
                  </a:lnTo>
                  <a:lnTo>
                    <a:pt x="128" y="1047"/>
                  </a:lnTo>
                  <a:lnTo>
                    <a:pt x="112" y="1028"/>
                  </a:lnTo>
                  <a:lnTo>
                    <a:pt x="97" y="1007"/>
                  </a:lnTo>
                  <a:lnTo>
                    <a:pt x="83" y="987"/>
                  </a:lnTo>
                  <a:lnTo>
                    <a:pt x="70" y="965"/>
                  </a:lnTo>
                  <a:lnTo>
                    <a:pt x="58" y="942"/>
                  </a:lnTo>
                  <a:lnTo>
                    <a:pt x="47" y="919"/>
                  </a:lnTo>
                  <a:lnTo>
                    <a:pt x="38" y="894"/>
                  </a:lnTo>
                  <a:lnTo>
                    <a:pt x="29" y="868"/>
                  </a:lnTo>
                  <a:lnTo>
                    <a:pt x="22" y="843"/>
                  </a:lnTo>
                  <a:lnTo>
                    <a:pt x="15" y="816"/>
                  </a:lnTo>
                  <a:lnTo>
                    <a:pt x="10" y="789"/>
                  </a:lnTo>
                  <a:lnTo>
                    <a:pt x="6" y="761"/>
                  </a:lnTo>
                  <a:lnTo>
                    <a:pt x="2" y="733"/>
                  </a:lnTo>
                  <a:lnTo>
                    <a:pt x="1" y="703"/>
                  </a:lnTo>
                  <a:lnTo>
                    <a:pt x="0" y="673"/>
                  </a:lnTo>
                  <a:lnTo>
                    <a:pt x="1" y="644"/>
                  </a:lnTo>
                  <a:lnTo>
                    <a:pt x="2" y="615"/>
                  </a:lnTo>
                  <a:lnTo>
                    <a:pt x="6" y="586"/>
                  </a:lnTo>
                  <a:lnTo>
                    <a:pt x="10" y="558"/>
                  </a:lnTo>
                  <a:lnTo>
                    <a:pt x="15" y="532"/>
                  </a:lnTo>
                  <a:lnTo>
                    <a:pt x="22" y="505"/>
                  </a:lnTo>
                  <a:lnTo>
                    <a:pt x="29" y="478"/>
                  </a:lnTo>
                  <a:lnTo>
                    <a:pt x="38" y="454"/>
                  </a:lnTo>
                  <a:lnTo>
                    <a:pt x="47" y="429"/>
                  </a:lnTo>
                  <a:lnTo>
                    <a:pt x="58" y="404"/>
                  </a:lnTo>
                  <a:lnTo>
                    <a:pt x="70" y="382"/>
                  </a:lnTo>
                  <a:lnTo>
                    <a:pt x="83" y="359"/>
                  </a:lnTo>
                  <a:lnTo>
                    <a:pt x="97" y="339"/>
                  </a:lnTo>
                  <a:lnTo>
                    <a:pt x="112" y="319"/>
                  </a:lnTo>
                  <a:lnTo>
                    <a:pt x="128" y="300"/>
                  </a:lnTo>
                  <a:lnTo>
                    <a:pt x="145" y="281"/>
                  </a:lnTo>
                  <a:lnTo>
                    <a:pt x="162" y="263"/>
                  </a:lnTo>
                  <a:lnTo>
                    <a:pt x="181" y="247"/>
                  </a:lnTo>
                  <a:lnTo>
                    <a:pt x="200" y="231"/>
                  </a:lnTo>
                  <a:lnTo>
                    <a:pt x="222" y="217"/>
                  </a:lnTo>
                  <a:lnTo>
                    <a:pt x="243" y="203"/>
                  </a:lnTo>
                  <a:lnTo>
                    <a:pt x="266" y="192"/>
                  </a:lnTo>
                  <a:lnTo>
                    <a:pt x="289" y="180"/>
                  </a:lnTo>
                  <a:lnTo>
                    <a:pt x="313" y="169"/>
                  </a:lnTo>
                  <a:lnTo>
                    <a:pt x="338" y="160"/>
                  </a:lnTo>
                  <a:lnTo>
                    <a:pt x="364" y="152"/>
                  </a:lnTo>
                  <a:lnTo>
                    <a:pt x="391" y="145"/>
                  </a:lnTo>
                  <a:lnTo>
                    <a:pt x="419" y="139"/>
                  </a:lnTo>
                  <a:lnTo>
                    <a:pt x="446" y="135"/>
                  </a:lnTo>
                  <a:lnTo>
                    <a:pt x="475" y="132"/>
                  </a:lnTo>
                  <a:lnTo>
                    <a:pt x="505" y="130"/>
                  </a:lnTo>
                  <a:lnTo>
                    <a:pt x="536" y="130"/>
                  </a:lnTo>
                  <a:lnTo>
                    <a:pt x="633" y="130"/>
                  </a:lnTo>
                  <a:lnTo>
                    <a:pt x="633" y="83"/>
                  </a:lnTo>
                  <a:lnTo>
                    <a:pt x="634" y="74"/>
                  </a:lnTo>
                  <a:lnTo>
                    <a:pt x="635" y="67"/>
                  </a:lnTo>
                  <a:lnTo>
                    <a:pt x="636" y="58"/>
                  </a:lnTo>
                  <a:lnTo>
                    <a:pt x="639" y="52"/>
                  </a:lnTo>
                  <a:lnTo>
                    <a:pt x="642" y="44"/>
                  </a:lnTo>
                  <a:lnTo>
                    <a:pt x="646" y="38"/>
                  </a:lnTo>
                  <a:lnTo>
                    <a:pt x="651" y="31"/>
                  </a:lnTo>
                  <a:lnTo>
                    <a:pt x="656" y="25"/>
                  </a:lnTo>
                  <a:lnTo>
                    <a:pt x="663" y="20"/>
                  </a:lnTo>
                  <a:lnTo>
                    <a:pt x="669" y="14"/>
                  </a:lnTo>
                  <a:lnTo>
                    <a:pt x="675" y="10"/>
                  </a:lnTo>
                  <a:lnTo>
                    <a:pt x="682" y="7"/>
                  </a:lnTo>
                  <a:lnTo>
                    <a:pt x="689" y="5"/>
                  </a:lnTo>
                  <a:lnTo>
                    <a:pt x="697" y="2"/>
                  </a:lnTo>
                  <a:lnTo>
                    <a:pt x="705" y="1"/>
                  </a:lnTo>
                  <a:lnTo>
                    <a:pt x="713" y="0"/>
                  </a:lnTo>
                  <a:lnTo>
                    <a:pt x="899" y="0"/>
                  </a:lnTo>
                  <a:lnTo>
                    <a:pt x="899" y="130"/>
                  </a:lnTo>
                  <a:lnTo>
                    <a:pt x="996" y="130"/>
                  </a:lnTo>
                  <a:lnTo>
                    <a:pt x="1026" y="130"/>
                  </a:lnTo>
                  <a:lnTo>
                    <a:pt x="1056" y="132"/>
                  </a:lnTo>
                  <a:lnTo>
                    <a:pt x="1085" y="135"/>
                  </a:lnTo>
                  <a:lnTo>
                    <a:pt x="1114" y="139"/>
                  </a:lnTo>
                  <a:lnTo>
                    <a:pt x="1141" y="145"/>
                  </a:lnTo>
                  <a:lnTo>
                    <a:pt x="1167" y="152"/>
                  </a:lnTo>
                  <a:lnTo>
                    <a:pt x="1194" y="160"/>
                  </a:lnTo>
                  <a:lnTo>
                    <a:pt x="1219" y="169"/>
                  </a:lnTo>
                  <a:lnTo>
                    <a:pt x="1243" y="180"/>
                  </a:lnTo>
                  <a:lnTo>
                    <a:pt x="1267" y="192"/>
                  </a:lnTo>
                  <a:lnTo>
                    <a:pt x="1289" y="203"/>
                  </a:lnTo>
                  <a:lnTo>
                    <a:pt x="1311" y="217"/>
                  </a:lnTo>
                  <a:lnTo>
                    <a:pt x="1331" y="231"/>
                  </a:lnTo>
                  <a:lnTo>
                    <a:pt x="1351" y="247"/>
                  </a:lnTo>
                  <a:lnTo>
                    <a:pt x="1370" y="263"/>
                  </a:lnTo>
                  <a:lnTo>
                    <a:pt x="1388" y="281"/>
                  </a:lnTo>
                  <a:lnTo>
                    <a:pt x="1405" y="300"/>
                  </a:lnTo>
                  <a:lnTo>
                    <a:pt x="1420" y="319"/>
                  </a:lnTo>
                  <a:lnTo>
                    <a:pt x="1435" y="339"/>
                  </a:lnTo>
                  <a:lnTo>
                    <a:pt x="1449" y="359"/>
                  </a:lnTo>
                  <a:lnTo>
                    <a:pt x="1462" y="382"/>
                  </a:lnTo>
                  <a:lnTo>
                    <a:pt x="1473" y="404"/>
                  </a:lnTo>
                  <a:lnTo>
                    <a:pt x="1484" y="429"/>
                  </a:lnTo>
                  <a:lnTo>
                    <a:pt x="1494" y="454"/>
                  </a:lnTo>
                  <a:lnTo>
                    <a:pt x="1503" y="478"/>
                  </a:lnTo>
                  <a:lnTo>
                    <a:pt x="1511" y="505"/>
                  </a:lnTo>
                  <a:lnTo>
                    <a:pt x="1517" y="532"/>
                  </a:lnTo>
                  <a:lnTo>
                    <a:pt x="1522" y="558"/>
                  </a:lnTo>
                  <a:lnTo>
                    <a:pt x="1526" y="586"/>
                  </a:lnTo>
                  <a:lnTo>
                    <a:pt x="1529" y="615"/>
                  </a:lnTo>
                  <a:lnTo>
                    <a:pt x="1531" y="644"/>
                  </a:lnTo>
                  <a:lnTo>
                    <a:pt x="1531" y="673"/>
                  </a:lnTo>
                  <a:lnTo>
                    <a:pt x="1531" y="703"/>
                  </a:lnTo>
                  <a:lnTo>
                    <a:pt x="1529" y="733"/>
                  </a:lnTo>
                  <a:lnTo>
                    <a:pt x="1526" y="761"/>
                  </a:lnTo>
                  <a:lnTo>
                    <a:pt x="1522" y="789"/>
                  </a:lnTo>
                  <a:lnTo>
                    <a:pt x="1517" y="816"/>
                  </a:lnTo>
                  <a:lnTo>
                    <a:pt x="1511" y="843"/>
                  </a:lnTo>
                  <a:lnTo>
                    <a:pt x="1503" y="868"/>
                  </a:lnTo>
                  <a:lnTo>
                    <a:pt x="1494" y="894"/>
                  </a:lnTo>
                  <a:lnTo>
                    <a:pt x="1484" y="919"/>
                  </a:lnTo>
                  <a:lnTo>
                    <a:pt x="1473" y="942"/>
                  </a:lnTo>
                  <a:lnTo>
                    <a:pt x="1462" y="965"/>
                  </a:lnTo>
                  <a:lnTo>
                    <a:pt x="1449" y="987"/>
                  </a:lnTo>
                  <a:lnTo>
                    <a:pt x="1435" y="1007"/>
                  </a:lnTo>
                  <a:lnTo>
                    <a:pt x="1420" y="1028"/>
                  </a:lnTo>
                  <a:lnTo>
                    <a:pt x="1405" y="1047"/>
                  </a:lnTo>
                  <a:lnTo>
                    <a:pt x="1388" y="1065"/>
                  </a:lnTo>
                  <a:lnTo>
                    <a:pt x="1370" y="1083"/>
                  </a:lnTo>
                  <a:lnTo>
                    <a:pt x="1351" y="1099"/>
                  </a:lnTo>
                  <a:lnTo>
                    <a:pt x="1331" y="1115"/>
                  </a:lnTo>
                  <a:lnTo>
                    <a:pt x="1311" y="1129"/>
                  </a:lnTo>
                  <a:lnTo>
                    <a:pt x="1289" y="1143"/>
                  </a:lnTo>
                  <a:lnTo>
                    <a:pt x="1267" y="1155"/>
                  </a:lnTo>
                  <a:lnTo>
                    <a:pt x="1243" y="1167"/>
                  </a:lnTo>
                  <a:lnTo>
                    <a:pt x="1219" y="1177"/>
                  </a:lnTo>
                  <a:lnTo>
                    <a:pt x="1194" y="1187"/>
                  </a:lnTo>
                  <a:lnTo>
                    <a:pt x="1167" y="1194"/>
                  </a:lnTo>
                  <a:lnTo>
                    <a:pt x="1141" y="1202"/>
                  </a:lnTo>
                  <a:lnTo>
                    <a:pt x="1114" y="1207"/>
                  </a:lnTo>
                  <a:lnTo>
                    <a:pt x="1085" y="1211"/>
                  </a:lnTo>
                  <a:lnTo>
                    <a:pt x="1056" y="1215"/>
                  </a:lnTo>
                  <a:lnTo>
                    <a:pt x="1026" y="1217"/>
                  </a:lnTo>
                  <a:lnTo>
                    <a:pt x="996" y="1217"/>
                  </a:lnTo>
                  <a:lnTo>
                    <a:pt x="899" y="1217"/>
                  </a:lnTo>
                  <a:lnTo>
                    <a:pt x="899" y="1264"/>
                  </a:lnTo>
                  <a:close/>
                  <a:moveTo>
                    <a:pt x="633" y="975"/>
                  </a:moveTo>
                  <a:lnTo>
                    <a:pt x="633" y="371"/>
                  </a:lnTo>
                  <a:lnTo>
                    <a:pt x="536" y="371"/>
                  </a:lnTo>
                  <a:lnTo>
                    <a:pt x="519" y="371"/>
                  </a:lnTo>
                  <a:lnTo>
                    <a:pt x="503" y="372"/>
                  </a:lnTo>
                  <a:lnTo>
                    <a:pt x="487" y="373"/>
                  </a:lnTo>
                  <a:lnTo>
                    <a:pt x="472" y="376"/>
                  </a:lnTo>
                  <a:lnTo>
                    <a:pt x="457" y="379"/>
                  </a:lnTo>
                  <a:lnTo>
                    <a:pt x="443" y="382"/>
                  </a:lnTo>
                  <a:lnTo>
                    <a:pt x="429" y="386"/>
                  </a:lnTo>
                  <a:lnTo>
                    <a:pt x="416" y="390"/>
                  </a:lnTo>
                  <a:lnTo>
                    <a:pt x="404" y="396"/>
                  </a:lnTo>
                  <a:lnTo>
                    <a:pt x="392" y="402"/>
                  </a:lnTo>
                  <a:lnTo>
                    <a:pt x="381" y="409"/>
                  </a:lnTo>
                  <a:lnTo>
                    <a:pt x="370" y="416"/>
                  </a:lnTo>
                  <a:lnTo>
                    <a:pt x="360" y="424"/>
                  </a:lnTo>
                  <a:lnTo>
                    <a:pt x="350" y="432"/>
                  </a:lnTo>
                  <a:lnTo>
                    <a:pt x="342" y="442"/>
                  </a:lnTo>
                  <a:lnTo>
                    <a:pt x="333" y="451"/>
                  </a:lnTo>
                  <a:lnTo>
                    <a:pt x="324" y="461"/>
                  </a:lnTo>
                  <a:lnTo>
                    <a:pt x="317" y="472"/>
                  </a:lnTo>
                  <a:lnTo>
                    <a:pt x="311" y="483"/>
                  </a:lnTo>
                  <a:lnTo>
                    <a:pt x="304" y="495"/>
                  </a:lnTo>
                  <a:lnTo>
                    <a:pt x="298" y="507"/>
                  </a:lnTo>
                  <a:lnTo>
                    <a:pt x="292" y="520"/>
                  </a:lnTo>
                  <a:lnTo>
                    <a:pt x="288" y="533"/>
                  </a:lnTo>
                  <a:lnTo>
                    <a:pt x="283" y="547"/>
                  </a:lnTo>
                  <a:lnTo>
                    <a:pt x="280" y="560"/>
                  </a:lnTo>
                  <a:lnTo>
                    <a:pt x="276" y="575"/>
                  </a:lnTo>
                  <a:lnTo>
                    <a:pt x="273" y="590"/>
                  </a:lnTo>
                  <a:lnTo>
                    <a:pt x="271" y="606"/>
                  </a:lnTo>
                  <a:lnTo>
                    <a:pt x="269" y="622"/>
                  </a:lnTo>
                  <a:lnTo>
                    <a:pt x="268" y="638"/>
                  </a:lnTo>
                  <a:lnTo>
                    <a:pt x="267" y="656"/>
                  </a:lnTo>
                  <a:lnTo>
                    <a:pt x="267" y="673"/>
                  </a:lnTo>
                  <a:lnTo>
                    <a:pt x="267" y="691"/>
                  </a:lnTo>
                  <a:lnTo>
                    <a:pt x="268" y="708"/>
                  </a:lnTo>
                  <a:lnTo>
                    <a:pt x="269" y="724"/>
                  </a:lnTo>
                  <a:lnTo>
                    <a:pt x="271" y="740"/>
                  </a:lnTo>
                  <a:lnTo>
                    <a:pt x="273" y="756"/>
                  </a:lnTo>
                  <a:lnTo>
                    <a:pt x="276" y="771"/>
                  </a:lnTo>
                  <a:lnTo>
                    <a:pt x="280" y="786"/>
                  </a:lnTo>
                  <a:lnTo>
                    <a:pt x="283" y="800"/>
                  </a:lnTo>
                  <a:lnTo>
                    <a:pt x="288" y="814"/>
                  </a:lnTo>
                  <a:lnTo>
                    <a:pt x="292" y="827"/>
                  </a:lnTo>
                  <a:lnTo>
                    <a:pt x="298" y="839"/>
                  </a:lnTo>
                  <a:lnTo>
                    <a:pt x="304" y="851"/>
                  </a:lnTo>
                  <a:lnTo>
                    <a:pt x="311" y="863"/>
                  </a:lnTo>
                  <a:lnTo>
                    <a:pt x="317" y="875"/>
                  </a:lnTo>
                  <a:lnTo>
                    <a:pt x="324" y="885"/>
                  </a:lnTo>
                  <a:lnTo>
                    <a:pt x="333" y="895"/>
                  </a:lnTo>
                  <a:lnTo>
                    <a:pt x="342" y="905"/>
                  </a:lnTo>
                  <a:lnTo>
                    <a:pt x="350" y="914"/>
                  </a:lnTo>
                  <a:lnTo>
                    <a:pt x="360" y="923"/>
                  </a:lnTo>
                  <a:lnTo>
                    <a:pt x="370" y="930"/>
                  </a:lnTo>
                  <a:lnTo>
                    <a:pt x="381" y="938"/>
                  </a:lnTo>
                  <a:lnTo>
                    <a:pt x="392" y="944"/>
                  </a:lnTo>
                  <a:lnTo>
                    <a:pt x="404" y="951"/>
                  </a:lnTo>
                  <a:lnTo>
                    <a:pt x="416" y="955"/>
                  </a:lnTo>
                  <a:lnTo>
                    <a:pt x="429" y="960"/>
                  </a:lnTo>
                  <a:lnTo>
                    <a:pt x="443" y="965"/>
                  </a:lnTo>
                  <a:lnTo>
                    <a:pt x="457" y="968"/>
                  </a:lnTo>
                  <a:lnTo>
                    <a:pt x="472" y="971"/>
                  </a:lnTo>
                  <a:lnTo>
                    <a:pt x="487" y="973"/>
                  </a:lnTo>
                  <a:lnTo>
                    <a:pt x="503" y="974"/>
                  </a:lnTo>
                  <a:lnTo>
                    <a:pt x="519" y="975"/>
                  </a:lnTo>
                  <a:lnTo>
                    <a:pt x="536" y="975"/>
                  </a:lnTo>
                  <a:lnTo>
                    <a:pt x="633" y="975"/>
                  </a:lnTo>
                  <a:close/>
                  <a:moveTo>
                    <a:pt x="996" y="975"/>
                  </a:moveTo>
                  <a:lnTo>
                    <a:pt x="1012" y="975"/>
                  </a:lnTo>
                  <a:lnTo>
                    <a:pt x="1029" y="974"/>
                  </a:lnTo>
                  <a:lnTo>
                    <a:pt x="1044" y="973"/>
                  </a:lnTo>
                  <a:lnTo>
                    <a:pt x="1060" y="971"/>
                  </a:lnTo>
                  <a:lnTo>
                    <a:pt x="1074" y="968"/>
                  </a:lnTo>
                  <a:lnTo>
                    <a:pt x="1089" y="965"/>
                  </a:lnTo>
                  <a:lnTo>
                    <a:pt x="1102" y="960"/>
                  </a:lnTo>
                  <a:lnTo>
                    <a:pt x="1115" y="955"/>
                  </a:lnTo>
                  <a:lnTo>
                    <a:pt x="1128" y="951"/>
                  </a:lnTo>
                  <a:lnTo>
                    <a:pt x="1140" y="944"/>
                  </a:lnTo>
                  <a:lnTo>
                    <a:pt x="1151" y="938"/>
                  </a:lnTo>
                  <a:lnTo>
                    <a:pt x="1162" y="930"/>
                  </a:lnTo>
                  <a:lnTo>
                    <a:pt x="1172" y="923"/>
                  </a:lnTo>
                  <a:lnTo>
                    <a:pt x="1181" y="914"/>
                  </a:lnTo>
                  <a:lnTo>
                    <a:pt x="1191" y="905"/>
                  </a:lnTo>
                  <a:lnTo>
                    <a:pt x="1200" y="895"/>
                  </a:lnTo>
                  <a:lnTo>
                    <a:pt x="1207" y="885"/>
                  </a:lnTo>
                  <a:lnTo>
                    <a:pt x="1214" y="875"/>
                  </a:lnTo>
                  <a:lnTo>
                    <a:pt x="1222" y="863"/>
                  </a:lnTo>
                  <a:lnTo>
                    <a:pt x="1228" y="851"/>
                  </a:lnTo>
                  <a:lnTo>
                    <a:pt x="1234" y="839"/>
                  </a:lnTo>
                  <a:lnTo>
                    <a:pt x="1239" y="827"/>
                  </a:lnTo>
                  <a:lnTo>
                    <a:pt x="1244" y="814"/>
                  </a:lnTo>
                  <a:lnTo>
                    <a:pt x="1249" y="800"/>
                  </a:lnTo>
                  <a:lnTo>
                    <a:pt x="1252" y="786"/>
                  </a:lnTo>
                  <a:lnTo>
                    <a:pt x="1256" y="771"/>
                  </a:lnTo>
                  <a:lnTo>
                    <a:pt x="1258" y="756"/>
                  </a:lnTo>
                  <a:lnTo>
                    <a:pt x="1260" y="740"/>
                  </a:lnTo>
                  <a:lnTo>
                    <a:pt x="1263" y="724"/>
                  </a:lnTo>
                  <a:lnTo>
                    <a:pt x="1264" y="708"/>
                  </a:lnTo>
                  <a:lnTo>
                    <a:pt x="1265" y="691"/>
                  </a:lnTo>
                  <a:lnTo>
                    <a:pt x="1265" y="673"/>
                  </a:lnTo>
                  <a:lnTo>
                    <a:pt x="1265" y="656"/>
                  </a:lnTo>
                  <a:lnTo>
                    <a:pt x="1264" y="638"/>
                  </a:lnTo>
                  <a:lnTo>
                    <a:pt x="1263" y="622"/>
                  </a:lnTo>
                  <a:lnTo>
                    <a:pt x="1260" y="606"/>
                  </a:lnTo>
                  <a:lnTo>
                    <a:pt x="1258" y="590"/>
                  </a:lnTo>
                  <a:lnTo>
                    <a:pt x="1256" y="575"/>
                  </a:lnTo>
                  <a:lnTo>
                    <a:pt x="1252" y="560"/>
                  </a:lnTo>
                  <a:lnTo>
                    <a:pt x="1249" y="547"/>
                  </a:lnTo>
                  <a:lnTo>
                    <a:pt x="1244" y="533"/>
                  </a:lnTo>
                  <a:lnTo>
                    <a:pt x="1239" y="520"/>
                  </a:lnTo>
                  <a:lnTo>
                    <a:pt x="1234" y="507"/>
                  </a:lnTo>
                  <a:lnTo>
                    <a:pt x="1228" y="495"/>
                  </a:lnTo>
                  <a:lnTo>
                    <a:pt x="1222" y="483"/>
                  </a:lnTo>
                  <a:lnTo>
                    <a:pt x="1214" y="472"/>
                  </a:lnTo>
                  <a:lnTo>
                    <a:pt x="1207" y="461"/>
                  </a:lnTo>
                  <a:lnTo>
                    <a:pt x="1200" y="451"/>
                  </a:lnTo>
                  <a:lnTo>
                    <a:pt x="1191" y="442"/>
                  </a:lnTo>
                  <a:lnTo>
                    <a:pt x="1181" y="432"/>
                  </a:lnTo>
                  <a:lnTo>
                    <a:pt x="1172" y="424"/>
                  </a:lnTo>
                  <a:lnTo>
                    <a:pt x="1162" y="416"/>
                  </a:lnTo>
                  <a:lnTo>
                    <a:pt x="1151" y="409"/>
                  </a:lnTo>
                  <a:lnTo>
                    <a:pt x="1140" y="402"/>
                  </a:lnTo>
                  <a:lnTo>
                    <a:pt x="1128" y="396"/>
                  </a:lnTo>
                  <a:lnTo>
                    <a:pt x="1115" y="390"/>
                  </a:lnTo>
                  <a:lnTo>
                    <a:pt x="1102" y="386"/>
                  </a:lnTo>
                  <a:lnTo>
                    <a:pt x="1089" y="382"/>
                  </a:lnTo>
                  <a:lnTo>
                    <a:pt x="1074" y="379"/>
                  </a:lnTo>
                  <a:lnTo>
                    <a:pt x="1060" y="376"/>
                  </a:lnTo>
                  <a:lnTo>
                    <a:pt x="1044" y="373"/>
                  </a:lnTo>
                  <a:lnTo>
                    <a:pt x="1029" y="372"/>
                  </a:lnTo>
                  <a:lnTo>
                    <a:pt x="1012" y="371"/>
                  </a:lnTo>
                  <a:lnTo>
                    <a:pt x="996" y="371"/>
                  </a:lnTo>
                  <a:lnTo>
                    <a:pt x="899" y="371"/>
                  </a:lnTo>
                  <a:lnTo>
                    <a:pt x="899" y="975"/>
                  </a:lnTo>
                  <a:lnTo>
                    <a:pt x="996" y="9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1" name="Freeform 17"/>
            <p:cNvSpPr>
              <a:spLocks noEditPoints="1"/>
            </p:cNvSpPr>
            <p:nvPr/>
          </p:nvSpPr>
          <p:spPr bwMode="auto">
            <a:xfrm>
              <a:off x="1303" y="415"/>
              <a:ext cx="106" cy="101"/>
            </a:xfrm>
            <a:custGeom>
              <a:avLst/>
              <a:gdLst>
                <a:gd name="T0" fmla="*/ 0 w 1165"/>
                <a:gd name="T1" fmla="*/ 0 h 1114"/>
                <a:gd name="T2" fmla="*/ 0 w 1165"/>
                <a:gd name="T3" fmla="*/ 0 h 1114"/>
                <a:gd name="T4" fmla="*/ 0 w 1165"/>
                <a:gd name="T5" fmla="*/ 0 h 1114"/>
                <a:gd name="T6" fmla="*/ 0 w 1165"/>
                <a:gd name="T7" fmla="*/ 0 h 1114"/>
                <a:gd name="T8" fmla="*/ 0 w 1165"/>
                <a:gd name="T9" fmla="*/ 0 h 1114"/>
                <a:gd name="T10" fmla="*/ 0 w 1165"/>
                <a:gd name="T11" fmla="*/ 0 h 1114"/>
                <a:gd name="T12" fmla="*/ 0 w 1165"/>
                <a:gd name="T13" fmla="*/ 0 h 1114"/>
                <a:gd name="T14" fmla="*/ 0 w 1165"/>
                <a:gd name="T15" fmla="*/ 0 h 1114"/>
                <a:gd name="T16" fmla="*/ 0 w 1165"/>
                <a:gd name="T17" fmla="*/ 0 h 1114"/>
                <a:gd name="T18" fmla="*/ 0 w 1165"/>
                <a:gd name="T19" fmla="*/ 0 h 1114"/>
                <a:gd name="T20" fmla="*/ 0 w 1165"/>
                <a:gd name="T21" fmla="*/ 0 h 1114"/>
                <a:gd name="T22" fmla="*/ 0 w 1165"/>
                <a:gd name="T23" fmla="*/ 0 h 1114"/>
                <a:gd name="T24" fmla="*/ 0 w 1165"/>
                <a:gd name="T25" fmla="*/ 0 h 1114"/>
                <a:gd name="T26" fmla="*/ 0 w 1165"/>
                <a:gd name="T27" fmla="*/ 0 h 1114"/>
                <a:gd name="T28" fmla="*/ 0 w 1165"/>
                <a:gd name="T29" fmla="*/ 0 h 1114"/>
                <a:gd name="T30" fmla="*/ 0 w 1165"/>
                <a:gd name="T31" fmla="*/ 0 h 1114"/>
                <a:gd name="T32" fmla="*/ 0 w 1165"/>
                <a:gd name="T33" fmla="*/ 0 h 1114"/>
                <a:gd name="T34" fmla="*/ 0 w 1165"/>
                <a:gd name="T35" fmla="*/ 0 h 1114"/>
                <a:gd name="T36" fmla="*/ 0 w 1165"/>
                <a:gd name="T37" fmla="*/ 0 h 1114"/>
                <a:gd name="T38" fmla="*/ 0 w 1165"/>
                <a:gd name="T39" fmla="*/ 0 h 1114"/>
                <a:gd name="T40" fmla="*/ 0 w 1165"/>
                <a:gd name="T41" fmla="*/ 0 h 1114"/>
                <a:gd name="T42" fmla="*/ 0 w 1165"/>
                <a:gd name="T43" fmla="*/ 0 h 1114"/>
                <a:gd name="T44" fmla="*/ 0 w 1165"/>
                <a:gd name="T45" fmla="*/ 0 h 1114"/>
                <a:gd name="T46" fmla="*/ 0 w 1165"/>
                <a:gd name="T47" fmla="*/ 0 h 1114"/>
                <a:gd name="T48" fmla="*/ 0 w 1165"/>
                <a:gd name="T49" fmla="*/ 0 h 1114"/>
                <a:gd name="T50" fmla="*/ 0 w 1165"/>
                <a:gd name="T51" fmla="*/ 0 h 1114"/>
                <a:gd name="T52" fmla="*/ 0 w 1165"/>
                <a:gd name="T53" fmla="*/ 0 h 1114"/>
                <a:gd name="T54" fmla="*/ 0 w 1165"/>
                <a:gd name="T55" fmla="*/ 0 h 1114"/>
                <a:gd name="T56" fmla="*/ 0 w 1165"/>
                <a:gd name="T57" fmla="*/ 0 h 1114"/>
                <a:gd name="T58" fmla="*/ 0 w 1165"/>
                <a:gd name="T59" fmla="*/ 0 h 1114"/>
                <a:gd name="T60" fmla="*/ 0 w 1165"/>
                <a:gd name="T61" fmla="*/ 0 h 1114"/>
                <a:gd name="T62" fmla="*/ 0 w 1165"/>
                <a:gd name="T63" fmla="*/ 0 h 1114"/>
                <a:gd name="T64" fmla="*/ 0 w 1165"/>
                <a:gd name="T65" fmla="*/ 0 h 1114"/>
                <a:gd name="T66" fmla="*/ 0 w 1165"/>
                <a:gd name="T67" fmla="*/ 0 h 1114"/>
                <a:gd name="T68" fmla="*/ 0 w 1165"/>
                <a:gd name="T69" fmla="*/ 0 h 1114"/>
                <a:gd name="T70" fmla="*/ 0 w 1165"/>
                <a:gd name="T71" fmla="*/ 0 h 1114"/>
                <a:gd name="T72" fmla="*/ 0 w 1165"/>
                <a:gd name="T73" fmla="*/ 0 h 1114"/>
                <a:gd name="T74" fmla="*/ 0 w 1165"/>
                <a:gd name="T75" fmla="*/ 0 h 1114"/>
                <a:gd name="T76" fmla="*/ 0 w 1165"/>
                <a:gd name="T77" fmla="*/ 0 h 1114"/>
                <a:gd name="T78" fmla="*/ 0 w 1165"/>
                <a:gd name="T79" fmla="*/ 0 h 1114"/>
                <a:gd name="T80" fmla="*/ 0 w 1165"/>
                <a:gd name="T81" fmla="*/ 0 h 1114"/>
                <a:gd name="T82" fmla="*/ 0 w 1165"/>
                <a:gd name="T83" fmla="*/ 0 h 1114"/>
                <a:gd name="T84" fmla="*/ 0 w 1165"/>
                <a:gd name="T85" fmla="*/ 0 h 1114"/>
                <a:gd name="T86" fmla="*/ 0 w 1165"/>
                <a:gd name="T87" fmla="*/ 0 h 1114"/>
                <a:gd name="T88" fmla="*/ 0 w 1165"/>
                <a:gd name="T89" fmla="*/ 0 h 1114"/>
                <a:gd name="T90" fmla="*/ 0 w 1165"/>
                <a:gd name="T91" fmla="*/ 0 h 1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5" h="1114">
                  <a:moveTo>
                    <a:pt x="838" y="871"/>
                  </a:moveTo>
                  <a:lnTo>
                    <a:pt x="327" y="871"/>
                  </a:lnTo>
                  <a:lnTo>
                    <a:pt x="291" y="1037"/>
                  </a:lnTo>
                  <a:lnTo>
                    <a:pt x="288" y="1045"/>
                  </a:lnTo>
                  <a:lnTo>
                    <a:pt x="285" y="1053"/>
                  </a:lnTo>
                  <a:lnTo>
                    <a:pt x="282" y="1059"/>
                  </a:lnTo>
                  <a:lnTo>
                    <a:pt x="278" y="1067"/>
                  </a:lnTo>
                  <a:lnTo>
                    <a:pt x="273" y="1073"/>
                  </a:lnTo>
                  <a:lnTo>
                    <a:pt x="267" y="1080"/>
                  </a:lnTo>
                  <a:lnTo>
                    <a:pt x="262" y="1086"/>
                  </a:lnTo>
                  <a:lnTo>
                    <a:pt x="255" y="1091"/>
                  </a:lnTo>
                  <a:lnTo>
                    <a:pt x="248" y="1097"/>
                  </a:lnTo>
                  <a:lnTo>
                    <a:pt x="240" y="1102"/>
                  </a:lnTo>
                  <a:lnTo>
                    <a:pt x="233" y="1105"/>
                  </a:lnTo>
                  <a:lnTo>
                    <a:pt x="225" y="1108"/>
                  </a:lnTo>
                  <a:lnTo>
                    <a:pt x="217" y="1111"/>
                  </a:lnTo>
                  <a:lnTo>
                    <a:pt x="209" y="1113"/>
                  </a:lnTo>
                  <a:lnTo>
                    <a:pt x="201" y="1114"/>
                  </a:lnTo>
                  <a:lnTo>
                    <a:pt x="192" y="1114"/>
                  </a:lnTo>
                  <a:lnTo>
                    <a:pt x="0" y="1114"/>
                  </a:lnTo>
                  <a:lnTo>
                    <a:pt x="180" y="302"/>
                  </a:lnTo>
                  <a:lnTo>
                    <a:pt x="184" y="285"/>
                  </a:lnTo>
                  <a:lnTo>
                    <a:pt x="189" y="269"/>
                  </a:lnTo>
                  <a:lnTo>
                    <a:pt x="193" y="253"/>
                  </a:lnTo>
                  <a:lnTo>
                    <a:pt x="200" y="238"/>
                  </a:lnTo>
                  <a:lnTo>
                    <a:pt x="205" y="222"/>
                  </a:lnTo>
                  <a:lnTo>
                    <a:pt x="211" y="208"/>
                  </a:lnTo>
                  <a:lnTo>
                    <a:pt x="219" y="193"/>
                  </a:lnTo>
                  <a:lnTo>
                    <a:pt x="226" y="179"/>
                  </a:lnTo>
                  <a:lnTo>
                    <a:pt x="235" y="166"/>
                  </a:lnTo>
                  <a:lnTo>
                    <a:pt x="243" y="153"/>
                  </a:lnTo>
                  <a:lnTo>
                    <a:pt x="253" y="140"/>
                  </a:lnTo>
                  <a:lnTo>
                    <a:pt x="263" y="128"/>
                  </a:lnTo>
                  <a:lnTo>
                    <a:pt x="273" y="116"/>
                  </a:lnTo>
                  <a:lnTo>
                    <a:pt x="284" y="106"/>
                  </a:lnTo>
                  <a:lnTo>
                    <a:pt x="296" y="94"/>
                  </a:lnTo>
                  <a:lnTo>
                    <a:pt x="309" y="84"/>
                  </a:lnTo>
                  <a:lnTo>
                    <a:pt x="322" y="75"/>
                  </a:lnTo>
                  <a:lnTo>
                    <a:pt x="334" y="65"/>
                  </a:lnTo>
                  <a:lnTo>
                    <a:pt x="348" y="57"/>
                  </a:lnTo>
                  <a:lnTo>
                    <a:pt x="363" y="49"/>
                  </a:lnTo>
                  <a:lnTo>
                    <a:pt x="378" y="42"/>
                  </a:lnTo>
                  <a:lnTo>
                    <a:pt x="393" y="34"/>
                  </a:lnTo>
                  <a:lnTo>
                    <a:pt x="409" y="28"/>
                  </a:lnTo>
                  <a:lnTo>
                    <a:pt x="426" y="22"/>
                  </a:lnTo>
                  <a:lnTo>
                    <a:pt x="444" y="17"/>
                  </a:lnTo>
                  <a:lnTo>
                    <a:pt x="462" y="13"/>
                  </a:lnTo>
                  <a:lnTo>
                    <a:pt x="480" y="8"/>
                  </a:lnTo>
                  <a:lnTo>
                    <a:pt x="499" y="6"/>
                  </a:lnTo>
                  <a:lnTo>
                    <a:pt x="519" y="3"/>
                  </a:lnTo>
                  <a:lnTo>
                    <a:pt x="540" y="2"/>
                  </a:lnTo>
                  <a:lnTo>
                    <a:pt x="560" y="1"/>
                  </a:lnTo>
                  <a:lnTo>
                    <a:pt x="583" y="0"/>
                  </a:lnTo>
                  <a:lnTo>
                    <a:pt x="604" y="1"/>
                  </a:lnTo>
                  <a:lnTo>
                    <a:pt x="624" y="2"/>
                  </a:lnTo>
                  <a:lnTo>
                    <a:pt x="646" y="3"/>
                  </a:lnTo>
                  <a:lnTo>
                    <a:pt x="665" y="6"/>
                  </a:lnTo>
                  <a:lnTo>
                    <a:pt x="684" y="8"/>
                  </a:lnTo>
                  <a:lnTo>
                    <a:pt x="702" y="13"/>
                  </a:lnTo>
                  <a:lnTo>
                    <a:pt x="721" y="17"/>
                  </a:lnTo>
                  <a:lnTo>
                    <a:pt x="738" y="22"/>
                  </a:lnTo>
                  <a:lnTo>
                    <a:pt x="755" y="28"/>
                  </a:lnTo>
                  <a:lnTo>
                    <a:pt x="771" y="34"/>
                  </a:lnTo>
                  <a:lnTo>
                    <a:pt x="787" y="42"/>
                  </a:lnTo>
                  <a:lnTo>
                    <a:pt x="802" y="49"/>
                  </a:lnTo>
                  <a:lnTo>
                    <a:pt x="816" y="57"/>
                  </a:lnTo>
                  <a:lnTo>
                    <a:pt x="830" y="65"/>
                  </a:lnTo>
                  <a:lnTo>
                    <a:pt x="844" y="75"/>
                  </a:lnTo>
                  <a:lnTo>
                    <a:pt x="856" y="84"/>
                  </a:lnTo>
                  <a:lnTo>
                    <a:pt x="868" y="94"/>
                  </a:lnTo>
                  <a:lnTo>
                    <a:pt x="880" y="106"/>
                  </a:lnTo>
                  <a:lnTo>
                    <a:pt x="891" y="116"/>
                  </a:lnTo>
                  <a:lnTo>
                    <a:pt x="901" y="128"/>
                  </a:lnTo>
                  <a:lnTo>
                    <a:pt x="911" y="140"/>
                  </a:lnTo>
                  <a:lnTo>
                    <a:pt x="921" y="153"/>
                  </a:lnTo>
                  <a:lnTo>
                    <a:pt x="929" y="166"/>
                  </a:lnTo>
                  <a:lnTo>
                    <a:pt x="938" y="179"/>
                  </a:lnTo>
                  <a:lnTo>
                    <a:pt x="945" y="193"/>
                  </a:lnTo>
                  <a:lnTo>
                    <a:pt x="953" y="208"/>
                  </a:lnTo>
                  <a:lnTo>
                    <a:pt x="959" y="222"/>
                  </a:lnTo>
                  <a:lnTo>
                    <a:pt x="966" y="238"/>
                  </a:lnTo>
                  <a:lnTo>
                    <a:pt x="971" y="253"/>
                  </a:lnTo>
                  <a:lnTo>
                    <a:pt x="976" y="269"/>
                  </a:lnTo>
                  <a:lnTo>
                    <a:pt x="981" y="285"/>
                  </a:lnTo>
                  <a:lnTo>
                    <a:pt x="985" y="302"/>
                  </a:lnTo>
                  <a:lnTo>
                    <a:pt x="1165" y="1114"/>
                  </a:lnTo>
                  <a:lnTo>
                    <a:pt x="972" y="1114"/>
                  </a:lnTo>
                  <a:lnTo>
                    <a:pt x="963" y="1114"/>
                  </a:lnTo>
                  <a:lnTo>
                    <a:pt x="956" y="1113"/>
                  </a:lnTo>
                  <a:lnTo>
                    <a:pt x="947" y="1111"/>
                  </a:lnTo>
                  <a:lnTo>
                    <a:pt x="939" y="1108"/>
                  </a:lnTo>
                  <a:lnTo>
                    <a:pt x="931" y="1105"/>
                  </a:lnTo>
                  <a:lnTo>
                    <a:pt x="924" y="1102"/>
                  </a:lnTo>
                  <a:lnTo>
                    <a:pt x="916" y="1097"/>
                  </a:lnTo>
                  <a:lnTo>
                    <a:pt x="910" y="1091"/>
                  </a:lnTo>
                  <a:lnTo>
                    <a:pt x="902" y="1086"/>
                  </a:lnTo>
                  <a:lnTo>
                    <a:pt x="897" y="1080"/>
                  </a:lnTo>
                  <a:lnTo>
                    <a:pt x="892" y="1073"/>
                  </a:lnTo>
                  <a:lnTo>
                    <a:pt x="886" y="1067"/>
                  </a:lnTo>
                  <a:lnTo>
                    <a:pt x="882" y="1059"/>
                  </a:lnTo>
                  <a:lnTo>
                    <a:pt x="879" y="1053"/>
                  </a:lnTo>
                  <a:lnTo>
                    <a:pt x="877" y="1045"/>
                  </a:lnTo>
                  <a:lnTo>
                    <a:pt x="874" y="1037"/>
                  </a:lnTo>
                  <a:lnTo>
                    <a:pt x="838" y="871"/>
                  </a:lnTo>
                  <a:close/>
                  <a:moveTo>
                    <a:pt x="788" y="641"/>
                  </a:moveTo>
                  <a:lnTo>
                    <a:pt x="725" y="355"/>
                  </a:lnTo>
                  <a:lnTo>
                    <a:pt x="722" y="346"/>
                  </a:lnTo>
                  <a:lnTo>
                    <a:pt x="718" y="337"/>
                  </a:lnTo>
                  <a:lnTo>
                    <a:pt x="715" y="327"/>
                  </a:lnTo>
                  <a:lnTo>
                    <a:pt x="711" y="317"/>
                  </a:lnTo>
                  <a:lnTo>
                    <a:pt x="706" y="308"/>
                  </a:lnTo>
                  <a:lnTo>
                    <a:pt x="700" y="298"/>
                  </a:lnTo>
                  <a:lnTo>
                    <a:pt x="693" y="290"/>
                  </a:lnTo>
                  <a:lnTo>
                    <a:pt x="685" y="281"/>
                  </a:lnTo>
                  <a:lnTo>
                    <a:pt x="676" y="273"/>
                  </a:lnTo>
                  <a:lnTo>
                    <a:pt x="666" y="265"/>
                  </a:lnTo>
                  <a:lnTo>
                    <a:pt x="655" y="258"/>
                  </a:lnTo>
                  <a:lnTo>
                    <a:pt x="644" y="252"/>
                  </a:lnTo>
                  <a:lnTo>
                    <a:pt x="631" y="247"/>
                  </a:lnTo>
                  <a:lnTo>
                    <a:pt x="616" y="244"/>
                  </a:lnTo>
                  <a:lnTo>
                    <a:pt x="600" y="242"/>
                  </a:lnTo>
                  <a:lnTo>
                    <a:pt x="583" y="240"/>
                  </a:lnTo>
                  <a:lnTo>
                    <a:pt x="564" y="242"/>
                  </a:lnTo>
                  <a:lnTo>
                    <a:pt x="548" y="244"/>
                  </a:lnTo>
                  <a:lnTo>
                    <a:pt x="534" y="247"/>
                  </a:lnTo>
                  <a:lnTo>
                    <a:pt x="521" y="252"/>
                  </a:lnTo>
                  <a:lnTo>
                    <a:pt x="509" y="258"/>
                  </a:lnTo>
                  <a:lnTo>
                    <a:pt x="498" y="265"/>
                  </a:lnTo>
                  <a:lnTo>
                    <a:pt x="488" y="273"/>
                  </a:lnTo>
                  <a:lnTo>
                    <a:pt x="479" y="281"/>
                  </a:lnTo>
                  <a:lnTo>
                    <a:pt x="471" y="290"/>
                  </a:lnTo>
                  <a:lnTo>
                    <a:pt x="465" y="298"/>
                  </a:lnTo>
                  <a:lnTo>
                    <a:pt x="459" y="308"/>
                  </a:lnTo>
                  <a:lnTo>
                    <a:pt x="453" y="317"/>
                  </a:lnTo>
                  <a:lnTo>
                    <a:pt x="449" y="327"/>
                  </a:lnTo>
                  <a:lnTo>
                    <a:pt x="446" y="337"/>
                  </a:lnTo>
                  <a:lnTo>
                    <a:pt x="442" y="346"/>
                  </a:lnTo>
                  <a:lnTo>
                    <a:pt x="440" y="355"/>
                  </a:lnTo>
                  <a:lnTo>
                    <a:pt x="376" y="641"/>
                  </a:lnTo>
                  <a:lnTo>
                    <a:pt x="788" y="6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826" y="559"/>
              <a:ext cx="95" cy="99"/>
            </a:xfrm>
            <a:custGeom>
              <a:avLst/>
              <a:gdLst>
                <a:gd name="T0" fmla="*/ 0 w 1038"/>
                <a:gd name="T1" fmla="*/ 0 h 1089"/>
                <a:gd name="T2" fmla="*/ 0 w 1038"/>
                <a:gd name="T3" fmla="*/ 0 h 1089"/>
                <a:gd name="T4" fmla="*/ 0 w 1038"/>
                <a:gd name="T5" fmla="*/ 0 h 1089"/>
                <a:gd name="T6" fmla="*/ 0 w 1038"/>
                <a:gd name="T7" fmla="*/ 0 h 1089"/>
                <a:gd name="T8" fmla="*/ 0 w 1038"/>
                <a:gd name="T9" fmla="*/ 0 h 1089"/>
                <a:gd name="T10" fmla="*/ 0 w 1038"/>
                <a:gd name="T11" fmla="*/ 0 h 1089"/>
                <a:gd name="T12" fmla="*/ 0 w 1038"/>
                <a:gd name="T13" fmla="*/ 0 h 1089"/>
                <a:gd name="T14" fmla="*/ 0 w 1038"/>
                <a:gd name="T15" fmla="*/ 0 h 1089"/>
                <a:gd name="T16" fmla="*/ 0 w 1038"/>
                <a:gd name="T17" fmla="*/ 0 h 1089"/>
                <a:gd name="T18" fmla="*/ 0 w 1038"/>
                <a:gd name="T19" fmla="*/ 0 h 1089"/>
                <a:gd name="T20" fmla="*/ 0 w 1038"/>
                <a:gd name="T21" fmla="*/ 0 h 1089"/>
                <a:gd name="T22" fmla="*/ 0 w 1038"/>
                <a:gd name="T23" fmla="*/ 0 h 1089"/>
                <a:gd name="T24" fmla="*/ 0 w 1038"/>
                <a:gd name="T25" fmla="*/ 0 h 1089"/>
                <a:gd name="T26" fmla="*/ 0 w 1038"/>
                <a:gd name="T27" fmla="*/ 0 h 1089"/>
                <a:gd name="T28" fmla="*/ 0 w 1038"/>
                <a:gd name="T29" fmla="*/ 0 h 1089"/>
                <a:gd name="T30" fmla="*/ 0 w 1038"/>
                <a:gd name="T31" fmla="*/ 0 h 1089"/>
                <a:gd name="T32" fmla="*/ 0 w 1038"/>
                <a:gd name="T33" fmla="*/ 0 h 1089"/>
                <a:gd name="T34" fmla="*/ 0 w 1038"/>
                <a:gd name="T35" fmla="*/ 0 h 1089"/>
                <a:gd name="T36" fmla="*/ 0 w 1038"/>
                <a:gd name="T37" fmla="*/ 0 h 1089"/>
                <a:gd name="T38" fmla="*/ 0 w 1038"/>
                <a:gd name="T39" fmla="*/ 0 h 1089"/>
                <a:gd name="T40" fmla="*/ 0 w 1038"/>
                <a:gd name="T41" fmla="*/ 0 h 1089"/>
                <a:gd name="T42" fmla="*/ 0 w 1038"/>
                <a:gd name="T43" fmla="*/ 0 h 1089"/>
                <a:gd name="T44" fmla="*/ 0 w 1038"/>
                <a:gd name="T45" fmla="*/ 0 h 1089"/>
                <a:gd name="T46" fmla="*/ 0 w 1038"/>
                <a:gd name="T47" fmla="*/ 0 h 1089"/>
                <a:gd name="T48" fmla="*/ 0 w 1038"/>
                <a:gd name="T49" fmla="*/ 0 h 1089"/>
                <a:gd name="T50" fmla="*/ 0 w 1038"/>
                <a:gd name="T51" fmla="*/ 0 h 1089"/>
                <a:gd name="T52" fmla="*/ 0 w 1038"/>
                <a:gd name="T53" fmla="*/ 0 h 1089"/>
                <a:gd name="T54" fmla="*/ 0 w 1038"/>
                <a:gd name="T55" fmla="*/ 0 h 1089"/>
                <a:gd name="T56" fmla="*/ 0 w 1038"/>
                <a:gd name="T57" fmla="*/ 0 h 1089"/>
                <a:gd name="T58" fmla="*/ 0 w 1038"/>
                <a:gd name="T59" fmla="*/ 0 h 1089"/>
                <a:gd name="T60" fmla="*/ 0 w 1038"/>
                <a:gd name="T61" fmla="*/ 0 h 1089"/>
                <a:gd name="T62" fmla="*/ 0 w 1038"/>
                <a:gd name="T63" fmla="*/ 0 h 1089"/>
                <a:gd name="T64" fmla="*/ 0 w 1038"/>
                <a:gd name="T65" fmla="*/ 0 h 1089"/>
                <a:gd name="T66" fmla="*/ 0 w 1038"/>
                <a:gd name="T67" fmla="*/ 0 h 1089"/>
                <a:gd name="T68" fmla="*/ 0 w 1038"/>
                <a:gd name="T69" fmla="*/ 0 h 1089"/>
                <a:gd name="T70" fmla="*/ 0 w 1038"/>
                <a:gd name="T71" fmla="*/ 0 h 1089"/>
                <a:gd name="T72" fmla="*/ 0 w 1038"/>
                <a:gd name="T73" fmla="*/ 0 h 1089"/>
                <a:gd name="T74" fmla="*/ 0 w 1038"/>
                <a:gd name="T75" fmla="*/ 0 h 1089"/>
                <a:gd name="T76" fmla="*/ 0 w 1038"/>
                <a:gd name="T77" fmla="*/ 0 h 1089"/>
                <a:gd name="T78" fmla="*/ 0 w 1038"/>
                <a:gd name="T79" fmla="*/ 0 h 1089"/>
                <a:gd name="T80" fmla="*/ 0 w 1038"/>
                <a:gd name="T81" fmla="*/ 0 h 1089"/>
                <a:gd name="T82" fmla="*/ 0 w 1038"/>
                <a:gd name="T83" fmla="*/ 0 h 1089"/>
                <a:gd name="T84" fmla="*/ 0 w 1038"/>
                <a:gd name="T85" fmla="*/ 0 h 1089"/>
                <a:gd name="T86" fmla="*/ 0 w 1038"/>
                <a:gd name="T87" fmla="*/ 0 h 1089"/>
                <a:gd name="T88" fmla="*/ 0 w 1038"/>
                <a:gd name="T89" fmla="*/ 0 h 1089"/>
                <a:gd name="T90" fmla="*/ 0 w 1038"/>
                <a:gd name="T91" fmla="*/ 0 h 1089"/>
                <a:gd name="T92" fmla="*/ 0 w 1038"/>
                <a:gd name="T93" fmla="*/ 0 h 1089"/>
                <a:gd name="T94" fmla="*/ 0 w 1038"/>
                <a:gd name="T95" fmla="*/ 0 h 1089"/>
                <a:gd name="T96" fmla="*/ 0 w 1038"/>
                <a:gd name="T97" fmla="*/ 0 h 1089"/>
                <a:gd name="T98" fmla="*/ 0 w 1038"/>
                <a:gd name="T99" fmla="*/ 0 h 1089"/>
                <a:gd name="T100" fmla="*/ 0 w 1038"/>
                <a:gd name="T101" fmla="*/ 0 h 1089"/>
                <a:gd name="T102" fmla="*/ 0 w 1038"/>
                <a:gd name="T103" fmla="*/ 0 h 1089"/>
                <a:gd name="T104" fmla="*/ 0 w 1038"/>
                <a:gd name="T105" fmla="*/ 0 h 1089"/>
                <a:gd name="T106" fmla="*/ 0 w 1038"/>
                <a:gd name="T107" fmla="*/ 0 h 1089"/>
                <a:gd name="T108" fmla="*/ 0 w 1038"/>
                <a:gd name="T109" fmla="*/ 0 h 10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38" h="1089">
                  <a:moveTo>
                    <a:pt x="538" y="230"/>
                  </a:moveTo>
                  <a:lnTo>
                    <a:pt x="522" y="230"/>
                  </a:lnTo>
                  <a:lnTo>
                    <a:pt x="507" y="231"/>
                  </a:lnTo>
                  <a:lnTo>
                    <a:pt x="492" y="233"/>
                  </a:lnTo>
                  <a:lnTo>
                    <a:pt x="477" y="236"/>
                  </a:lnTo>
                  <a:lnTo>
                    <a:pt x="464" y="239"/>
                  </a:lnTo>
                  <a:lnTo>
                    <a:pt x="450" y="243"/>
                  </a:lnTo>
                  <a:lnTo>
                    <a:pt x="436" y="247"/>
                  </a:lnTo>
                  <a:lnTo>
                    <a:pt x="423" y="253"/>
                  </a:lnTo>
                  <a:lnTo>
                    <a:pt x="411" y="258"/>
                  </a:lnTo>
                  <a:lnTo>
                    <a:pt x="398" y="265"/>
                  </a:lnTo>
                  <a:lnTo>
                    <a:pt x="388" y="272"/>
                  </a:lnTo>
                  <a:lnTo>
                    <a:pt x="377" y="279"/>
                  </a:lnTo>
                  <a:lnTo>
                    <a:pt x="366" y="288"/>
                  </a:lnTo>
                  <a:lnTo>
                    <a:pt x="355" y="298"/>
                  </a:lnTo>
                  <a:lnTo>
                    <a:pt x="347" y="307"/>
                  </a:lnTo>
                  <a:lnTo>
                    <a:pt x="337" y="317"/>
                  </a:lnTo>
                  <a:lnTo>
                    <a:pt x="329" y="327"/>
                  </a:lnTo>
                  <a:lnTo>
                    <a:pt x="321" y="338"/>
                  </a:lnTo>
                  <a:lnTo>
                    <a:pt x="314" y="350"/>
                  </a:lnTo>
                  <a:lnTo>
                    <a:pt x="307" y="363"/>
                  </a:lnTo>
                  <a:lnTo>
                    <a:pt x="301" y="376"/>
                  </a:lnTo>
                  <a:lnTo>
                    <a:pt x="295" y="388"/>
                  </a:lnTo>
                  <a:lnTo>
                    <a:pt x="289" y="402"/>
                  </a:lnTo>
                  <a:lnTo>
                    <a:pt x="285" y="416"/>
                  </a:lnTo>
                  <a:lnTo>
                    <a:pt x="281" y="431"/>
                  </a:lnTo>
                  <a:lnTo>
                    <a:pt x="276" y="446"/>
                  </a:lnTo>
                  <a:lnTo>
                    <a:pt x="273" y="462"/>
                  </a:lnTo>
                  <a:lnTo>
                    <a:pt x="271" y="478"/>
                  </a:lnTo>
                  <a:lnTo>
                    <a:pt x="269" y="494"/>
                  </a:lnTo>
                  <a:lnTo>
                    <a:pt x="268" y="511"/>
                  </a:lnTo>
                  <a:lnTo>
                    <a:pt x="267" y="528"/>
                  </a:lnTo>
                  <a:lnTo>
                    <a:pt x="267" y="546"/>
                  </a:lnTo>
                  <a:lnTo>
                    <a:pt x="267" y="564"/>
                  </a:lnTo>
                  <a:lnTo>
                    <a:pt x="268" y="581"/>
                  </a:lnTo>
                  <a:lnTo>
                    <a:pt x="269" y="597"/>
                  </a:lnTo>
                  <a:lnTo>
                    <a:pt x="271" y="613"/>
                  </a:lnTo>
                  <a:lnTo>
                    <a:pt x="273" y="629"/>
                  </a:lnTo>
                  <a:lnTo>
                    <a:pt x="276" y="645"/>
                  </a:lnTo>
                  <a:lnTo>
                    <a:pt x="281" y="660"/>
                  </a:lnTo>
                  <a:lnTo>
                    <a:pt x="285" y="674"/>
                  </a:lnTo>
                  <a:lnTo>
                    <a:pt x="289" y="688"/>
                  </a:lnTo>
                  <a:lnTo>
                    <a:pt x="295" y="702"/>
                  </a:lnTo>
                  <a:lnTo>
                    <a:pt x="301" y="714"/>
                  </a:lnTo>
                  <a:lnTo>
                    <a:pt x="307" y="727"/>
                  </a:lnTo>
                  <a:lnTo>
                    <a:pt x="314" y="739"/>
                  </a:lnTo>
                  <a:lnTo>
                    <a:pt x="321" y="751"/>
                  </a:lnTo>
                  <a:lnTo>
                    <a:pt x="329" y="761"/>
                  </a:lnTo>
                  <a:lnTo>
                    <a:pt x="337" y="772"/>
                  </a:lnTo>
                  <a:lnTo>
                    <a:pt x="347" y="782"/>
                  </a:lnTo>
                  <a:lnTo>
                    <a:pt x="355" y="791"/>
                  </a:lnTo>
                  <a:lnTo>
                    <a:pt x="366" y="800"/>
                  </a:lnTo>
                  <a:lnTo>
                    <a:pt x="377" y="809"/>
                  </a:lnTo>
                  <a:lnTo>
                    <a:pt x="388" y="816"/>
                  </a:lnTo>
                  <a:lnTo>
                    <a:pt x="398" y="823"/>
                  </a:lnTo>
                  <a:lnTo>
                    <a:pt x="411" y="830"/>
                  </a:lnTo>
                  <a:lnTo>
                    <a:pt x="423" y="836"/>
                  </a:lnTo>
                  <a:lnTo>
                    <a:pt x="436" y="842"/>
                  </a:lnTo>
                  <a:lnTo>
                    <a:pt x="450" y="846"/>
                  </a:lnTo>
                  <a:lnTo>
                    <a:pt x="464" y="850"/>
                  </a:lnTo>
                  <a:lnTo>
                    <a:pt x="477" y="852"/>
                  </a:lnTo>
                  <a:lnTo>
                    <a:pt x="492" y="856"/>
                  </a:lnTo>
                  <a:lnTo>
                    <a:pt x="507" y="857"/>
                  </a:lnTo>
                  <a:lnTo>
                    <a:pt x="522" y="858"/>
                  </a:lnTo>
                  <a:lnTo>
                    <a:pt x="538" y="859"/>
                  </a:lnTo>
                  <a:lnTo>
                    <a:pt x="904" y="859"/>
                  </a:lnTo>
                  <a:lnTo>
                    <a:pt x="913" y="859"/>
                  </a:lnTo>
                  <a:lnTo>
                    <a:pt x="921" y="860"/>
                  </a:lnTo>
                  <a:lnTo>
                    <a:pt x="929" y="862"/>
                  </a:lnTo>
                  <a:lnTo>
                    <a:pt x="937" y="864"/>
                  </a:lnTo>
                  <a:lnTo>
                    <a:pt x="945" y="867"/>
                  </a:lnTo>
                  <a:lnTo>
                    <a:pt x="952" y="872"/>
                  </a:lnTo>
                  <a:lnTo>
                    <a:pt x="960" y="876"/>
                  </a:lnTo>
                  <a:lnTo>
                    <a:pt x="966" y="881"/>
                  </a:lnTo>
                  <a:lnTo>
                    <a:pt x="974" y="887"/>
                  </a:lnTo>
                  <a:lnTo>
                    <a:pt x="980" y="893"/>
                  </a:lnTo>
                  <a:lnTo>
                    <a:pt x="986" y="899"/>
                  </a:lnTo>
                  <a:lnTo>
                    <a:pt x="990" y="907"/>
                  </a:lnTo>
                  <a:lnTo>
                    <a:pt x="994" y="913"/>
                  </a:lnTo>
                  <a:lnTo>
                    <a:pt x="998" y="921"/>
                  </a:lnTo>
                  <a:lnTo>
                    <a:pt x="1001" y="929"/>
                  </a:lnTo>
                  <a:lnTo>
                    <a:pt x="1003" y="937"/>
                  </a:lnTo>
                  <a:lnTo>
                    <a:pt x="1038" y="1089"/>
                  </a:lnTo>
                  <a:lnTo>
                    <a:pt x="536" y="1089"/>
                  </a:lnTo>
                  <a:lnTo>
                    <a:pt x="506" y="1088"/>
                  </a:lnTo>
                  <a:lnTo>
                    <a:pt x="479" y="1085"/>
                  </a:lnTo>
                  <a:lnTo>
                    <a:pt x="450" y="1083"/>
                  </a:lnTo>
                  <a:lnTo>
                    <a:pt x="423" y="1079"/>
                  </a:lnTo>
                  <a:lnTo>
                    <a:pt x="396" y="1073"/>
                  </a:lnTo>
                  <a:lnTo>
                    <a:pt x="369" y="1066"/>
                  </a:lnTo>
                  <a:lnTo>
                    <a:pt x="344" y="1059"/>
                  </a:lnTo>
                  <a:lnTo>
                    <a:pt x="319" y="1049"/>
                  </a:lnTo>
                  <a:lnTo>
                    <a:pt x="295" y="1038"/>
                  </a:lnTo>
                  <a:lnTo>
                    <a:pt x="271" y="1028"/>
                  </a:lnTo>
                  <a:lnTo>
                    <a:pt x="249" y="1015"/>
                  </a:lnTo>
                  <a:lnTo>
                    <a:pt x="227" y="1002"/>
                  </a:lnTo>
                  <a:lnTo>
                    <a:pt x="206" y="987"/>
                  </a:lnTo>
                  <a:lnTo>
                    <a:pt x="186" y="972"/>
                  </a:lnTo>
                  <a:lnTo>
                    <a:pt x="167" y="955"/>
                  </a:lnTo>
                  <a:lnTo>
                    <a:pt x="149" y="938"/>
                  </a:lnTo>
                  <a:lnTo>
                    <a:pt x="132" y="920"/>
                  </a:lnTo>
                  <a:lnTo>
                    <a:pt x="116" y="900"/>
                  </a:lnTo>
                  <a:lnTo>
                    <a:pt x="101" y="880"/>
                  </a:lnTo>
                  <a:lnTo>
                    <a:pt x="87" y="859"/>
                  </a:lnTo>
                  <a:lnTo>
                    <a:pt x="73" y="837"/>
                  </a:lnTo>
                  <a:lnTo>
                    <a:pt x="61" y="815"/>
                  </a:lnTo>
                  <a:lnTo>
                    <a:pt x="50" y="790"/>
                  </a:lnTo>
                  <a:lnTo>
                    <a:pt x="40" y="767"/>
                  </a:lnTo>
                  <a:lnTo>
                    <a:pt x="30" y="741"/>
                  </a:lnTo>
                  <a:lnTo>
                    <a:pt x="23" y="716"/>
                  </a:lnTo>
                  <a:lnTo>
                    <a:pt x="15" y="689"/>
                  </a:lnTo>
                  <a:lnTo>
                    <a:pt x="10" y="661"/>
                  </a:lnTo>
                  <a:lnTo>
                    <a:pt x="6" y="633"/>
                  </a:lnTo>
                  <a:lnTo>
                    <a:pt x="2" y="604"/>
                  </a:lnTo>
                  <a:lnTo>
                    <a:pt x="1" y="575"/>
                  </a:lnTo>
                  <a:lnTo>
                    <a:pt x="0" y="546"/>
                  </a:lnTo>
                  <a:lnTo>
                    <a:pt x="1" y="517"/>
                  </a:lnTo>
                  <a:lnTo>
                    <a:pt x="2" y="487"/>
                  </a:lnTo>
                  <a:lnTo>
                    <a:pt x="6" y="459"/>
                  </a:lnTo>
                  <a:lnTo>
                    <a:pt x="10" y="431"/>
                  </a:lnTo>
                  <a:lnTo>
                    <a:pt x="15" y="403"/>
                  </a:lnTo>
                  <a:lnTo>
                    <a:pt x="23" y="378"/>
                  </a:lnTo>
                  <a:lnTo>
                    <a:pt x="30" y="351"/>
                  </a:lnTo>
                  <a:lnTo>
                    <a:pt x="40" y="325"/>
                  </a:lnTo>
                  <a:lnTo>
                    <a:pt x="50" y="301"/>
                  </a:lnTo>
                  <a:lnTo>
                    <a:pt x="61" y="277"/>
                  </a:lnTo>
                  <a:lnTo>
                    <a:pt x="73" y="255"/>
                  </a:lnTo>
                  <a:lnTo>
                    <a:pt x="87" y="232"/>
                  </a:lnTo>
                  <a:lnTo>
                    <a:pt x="101" y="211"/>
                  </a:lnTo>
                  <a:lnTo>
                    <a:pt x="116" y="191"/>
                  </a:lnTo>
                  <a:lnTo>
                    <a:pt x="132" y="171"/>
                  </a:lnTo>
                  <a:lnTo>
                    <a:pt x="149" y="153"/>
                  </a:lnTo>
                  <a:lnTo>
                    <a:pt x="167" y="135"/>
                  </a:lnTo>
                  <a:lnTo>
                    <a:pt x="186" y="118"/>
                  </a:lnTo>
                  <a:lnTo>
                    <a:pt x="206" y="103"/>
                  </a:lnTo>
                  <a:lnTo>
                    <a:pt x="227" y="88"/>
                  </a:lnTo>
                  <a:lnTo>
                    <a:pt x="249" y="75"/>
                  </a:lnTo>
                  <a:lnTo>
                    <a:pt x="271" y="62"/>
                  </a:lnTo>
                  <a:lnTo>
                    <a:pt x="295" y="51"/>
                  </a:lnTo>
                  <a:lnTo>
                    <a:pt x="319" y="40"/>
                  </a:lnTo>
                  <a:lnTo>
                    <a:pt x="344" y="30"/>
                  </a:lnTo>
                  <a:lnTo>
                    <a:pt x="369" y="23"/>
                  </a:lnTo>
                  <a:lnTo>
                    <a:pt x="396" y="15"/>
                  </a:lnTo>
                  <a:lnTo>
                    <a:pt x="423" y="10"/>
                  </a:lnTo>
                  <a:lnTo>
                    <a:pt x="450" y="6"/>
                  </a:lnTo>
                  <a:lnTo>
                    <a:pt x="479" y="3"/>
                  </a:lnTo>
                  <a:lnTo>
                    <a:pt x="506" y="0"/>
                  </a:lnTo>
                  <a:lnTo>
                    <a:pt x="536" y="0"/>
                  </a:lnTo>
                  <a:lnTo>
                    <a:pt x="959" y="0"/>
                  </a:lnTo>
                  <a:lnTo>
                    <a:pt x="925" y="151"/>
                  </a:lnTo>
                  <a:lnTo>
                    <a:pt x="922" y="160"/>
                  </a:lnTo>
                  <a:lnTo>
                    <a:pt x="919" y="167"/>
                  </a:lnTo>
                  <a:lnTo>
                    <a:pt x="916" y="175"/>
                  </a:lnTo>
                  <a:lnTo>
                    <a:pt x="912" y="182"/>
                  </a:lnTo>
                  <a:lnTo>
                    <a:pt x="906" y="189"/>
                  </a:lnTo>
                  <a:lnTo>
                    <a:pt x="901" y="195"/>
                  </a:lnTo>
                  <a:lnTo>
                    <a:pt x="895" y="201"/>
                  </a:lnTo>
                  <a:lnTo>
                    <a:pt x="888" y="207"/>
                  </a:lnTo>
                  <a:lnTo>
                    <a:pt x="881" y="212"/>
                  </a:lnTo>
                  <a:lnTo>
                    <a:pt x="873" y="217"/>
                  </a:lnTo>
                  <a:lnTo>
                    <a:pt x="866" y="221"/>
                  </a:lnTo>
                  <a:lnTo>
                    <a:pt x="858" y="224"/>
                  </a:lnTo>
                  <a:lnTo>
                    <a:pt x="851" y="227"/>
                  </a:lnTo>
                  <a:lnTo>
                    <a:pt x="842" y="228"/>
                  </a:lnTo>
                  <a:lnTo>
                    <a:pt x="835" y="229"/>
                  </a:lnTo>
                  <a:lnTo>
                    <a:pt x="826" y="230"/>
                  </a:lnTo>
                  <a:lnTo>
                    <a:pt x="53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917" y="559"/>
              <a:ext cx="94" cy="99"/>
            </a:xfrm>
            <a:custGeom>
              <a:avLst/>
              <a:gdLst>
                <a:gd name="T0" fmla="*/ 0 w 1025"/>
                <a:gd name="T1" fmla="*/ 0 h 1089"/>
                <a:gd name="T2" fmla="*/ 0 w 1025"/>
                <a:gd name="T3" fmla="*/ 0 h 1089"/>
                <a:gd name="T4" fmla="*/ 0 w 1025"/>
                <a:gd name="T5" fmla="*/ 0 h 1089"/>
                <a:gd name="T6" fmla="*/ 0 w 1025"/>
                <a:gd name="T7" fmla="*/ 0 h 1089"/>
                <a:gd name="T8" fmla="*/ 0 w 1025"/>
                <a:gd name="T9" fmla="*/ 0 h 1089"/>
                <a:gd name="T10" fmla="*/ 0 w 1025"/>
                <a:gd name="T11" fmla="*/ 0 h 1089"/>
                <a:gd name="T12" fmla="*/ 0 w 1025"/>
                <a:gd name="T13" fmla="*/ 0 h 1089"/>
                <a:gd name="T14" fmla="*/ 0 w 1025"/>
                <a:gd name="T15" fmla="*/ 0 h 1089"/>
                <a:gd name="T16" fmla="*/ 0 w 1025"/>
                <a:gd name="T17" fmla="*/ 0 h 1089"/>
                <a:gd name="T18" fmla="*/ 0 w 1025"/>
                <a:gd name="T19" fmla="*/ 0 h 1089"/>
                <a:gd name="T20" fmla="*/ 0 w 1025"/>
                <a:gd name="T21" fmla="*/ 0 h 1089"/>
                <a:gd name="T22" fmla="*/ 0 w 1025"/>
                <a:gd name="T23" fmla="*/ 0 h 1089"/>
                <a:gd name="T24" fmla="*/ 0 w 1025"/>
                <a:gd name="T25" fmla="*/ 0 h 1089"/>
                <a:gd name="T26" fmla="*/ 0 w 1025"/>
                <a:gd name="T27" fmla="*/ 0 h 1089"/>
                <a:gd name="T28" fmla="*/ 0 w 1025"/>
                <a:gd name="T29" fmla="*/ 0 h 1089"/>
                <a:gd name="T30" fmla="*/ 0 w 1025"/>
                <a:gd name="T31" fmla="*/ 0 h 1089"/>
                <a:gd name="T32" fmla="*/ 0 w 1025"/>
                <a:gd name="T33" fmla="*/ 0 h 1089"/>
                <a:gd name="T34" fmla="*/ 0 w 1025"/>
                <a:gd name="T35" fmla="*/ 0 h 1089"/>
                <a:gd name="T36" fmla="*/ 0 w 1025"/>
                <a:gd name="T37" fmla="*/ 0 h 1089"/>
                <a:gd name="T38" fmla="*/ 0 w 1025"/>
                <a:gd name="T39" fmla="*/ 0 h 1089"/>
                <a:gd name="T40" fmla="*/ 0 w 1025"/>
                <a:gd name="T41" fmla="*/ 0 h 1089"/>
                <a:gd name="T42" fmla="*/ 0 w 1025"/>
                <a:gd name="T43" fmla="*/ 0 h 1089"/>
                <a:gd name="T44" fmla="*/ 0 w 1025"/>
                <a:gd name="T45" fmla="*/ 0 h 1089"/>
                <a:gd name="T46" fmla="*/ 0 w 1025"/>
                <a:gd name="T47" fmla="*/ 0 h 1089"/>
                <a:gd name="T48" fmla="*/ 0 w 1025"/>
                <a:gd name="T49" fmla="*/ 0 h 1089"/>
                <a:gd name="T50" fmla="*/ 0 w 1025"/>
                <a:gd name="T51" fmla="*/ 0 h 1089"/>
                <a:gd name="T52" fmla="*/ 0 w 1025"/>
                <a:gd name="T53" fmla="*/ 0 h 1089"/>
                <a:gd name="T54" fmla="*/ 0 w 1025"/>
                <a:gd name="T55" fmla="*/ 0 h 1089"/>
                <a:gd name="T56" fmla="*/ 0 w 1025"/>
                <a:gd name="T57" fmla="*/ 0 h 1089"/>
                <a:gd name="T58" fmla="*/ 0 w 1025"/>
                <a:gd name="T59" fmla="*/ 0 h 1089"/>
                <a:gd name="T60" fmla="*/ 0 w 1025"/>
                <a:gd name="T61" fmla="*/ 0 h 1089"/>
                <a:gd name="T62" fmla="*/ 0 w 1025"/>
                <a:gd name="T63" fmla="*/ 0 h 1089"/>
                <a:gd name="T64" fmla="*/ 0 w 1025"/>
                <a:gd name="T65" fmla="*/ 0 h 1089"/>
                <a:gd name="T66" fmla="*/ 0 w 1025"/>
                <a:gd name="T67" fmla="*/ 0 h 1089"/>
                <a:gd name="T68" fmla="*/ 0 w 1025"/>
                <a:gd name="T69" fmla="*/ 0 h 1089"/>
                <a:gd name="T70" fmla="*/ 0 w 1025"/>
                <a:gd name="T71" fmla="*/ 0 h 1089"/>
                <a:gd name="T72" fmla="*/ 0 w 1025"/>
                <a:gd name="T73" fmla="*/ 0 h 1089"/>
                <a:gd name="T74" fmla="*/ 0 w 1025"/>
                <a:gd name="T75" fmla="*/ 0 h 1089"/>
                <a:gd name="T76" fmla="*/ 0 w 1025"/>
                <a:gd name="T77" fmla="*/ 0 h 1089"/>
                <a:gd name="T78" fmla="*/ 0 w 1025"/>
                <a:gd name="T79" fmla="*/ 0 h 1089"/>
                <a:gd name="T80" fmla="*/ 0 w 1025"/>
                <a:gd name="T81" fmla="*/ 0 h 10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25" h="1089">
                  <a:moveTo>
                    <a:pt x="128" y="230"/>
                  </a:moveTo>
                  <a:lnTo>
                    <a:pt x="120" y="229"/>
                  </a:lnTo>
                  <a:lnTo>
                    <a:pt x="112" y="228"/>
                  </a:lnTo>
                  <a:lnTo>
                    <a:pt x="104" y="227"/>
                  </a:lnTo>
                  <a:lnTo>
                    <a:pt x="96" y="224"/>
                  </a:lnTo>
                  <a:lnTo>
                    <a:pt x="89" y="221"/>
                  </a:lnTo>
                  <a:lnTo>
                    <a:pt x="81" y="217"/>
                  </a:lnTo>
                  <a:lnTo>
                    <a:pt x="74" y="212"/>
                  </a:lnTo>
                  <a:lnTo>
                    <a:pt x="67" y="207"/>
                  </a:lnTo>
                  <a:lnTo>
                    <a:pt x="61" y="201"/>
                  </a:lnTo>
                  <a:lnTo>
                    <a:pt x="54" y="195"/>
                  </a:lnTo>
                  <a:lnTo>
                    <a:pt x="49" y="189"/>
                  </a:lnTo>
                  <a:lnTo>
                    <a:pt x="44" y="182"/>
                  </a:lnTo>
                  <a:lnTo>
                    <a:pt x="40" y="175"/>
                  </a:lnTo>
                  <a:lnTo>
                    <a:pt x="36" y="167"/>
                  </a:lnTo>
                  <a:lnTo>
                    <a:pt x="34" y="160"/>
                  </a:lnTo>
                  <a:lnTo>
                    <a:pt x="32" y="151"/>
                  </a:lnTo>
                  <a:lnTo>
                    <a:pt x="0" y="0"/>
                  </a:lnTo>
                  <a:lnTo>
                    <a:pt x="1025" y="0"/>
                  </a:lnTo>
                  <a:lnTo>
                    <a:pt x="994" y="151"/>
                  </a:lnTo>
                  <a:lnTo>
                    <a:pt x="991" y="160"/>
                  </a:lnTo>
                  <a:lnTo>
                    <a:pt x="988" y="167"/>
                  </a:lnTo>
                  <a:lnTo>
                    <a:pt x="985" y="175"/>
                  </a:lnTo>
                  <a:lnTo>
                    <a:pt x="981" y="182"/>
                  </a:lnTo>
                  <a:lnTo>
                    <a:pt x="975" y="189"/>
                  </a:lnTo>
                  <a:lnTo>
                    <a:pt x="970" y="195"/>
                  </a:lnTo>
                  <a:lnTo>
                    <a:pt x="965" y="201"/>
                  </a:lnTo>
                  <a:lnTo>
                    <a:pt x="958" y="207"/>
                  </a:lnTo>
                  <a:lnTo>
                    <a:pt x="951" y="212"/>
                  </a:lnTo>
                  <a:lnTo>
                    <a:pt x="943" y="217"/>
                  </a:lnTo>
                  <a:lnTo>
                    <a:pt x="936" y="221"/>
                  </a:lnTo>
                  <a:lnTo>
                    <a:pt x="928" y="224"/>
                  </a:lnTo>
                  <a:lnTo>
                    <a:pt x="921" y="227"/>
                  </a:lnTo>
                  <a:lnTo>
                    <a:pt x="913" y="228"/>
                  </a:lnTo>
                  <a:lnTo>
                    <a:pt x="905" y="229"/>
                  </a:lnTo>
                  <a:lnTo>
                    <a:pt x="896" y="230"/>
                  </a:lnTo>
                  <a:lnTo>
                    <a:pt x="646" y="230"/>
                  </a:lnTo>
                  <a:lnTo>
                    <a:pt x="646" y="1089"/>
                  </a:lnTo>
                  <a:lnTo>
                    <a:pt x="380" y="1089"/>
                  </a:lnTo>
                  <a:lnTo>
                    <a:pt x="380" y="230"/>
                  </a:lnTo>
                  <a:lnTo>
                    <a:pt x="1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4" name="Freeform 20"/>
            <p:cNvSpPr>
              <a:spLocks noEditPoints="1"/>
            </p:cNvSpPr>
            <p:nvPr/>
          </p:nvSpPr>
          <p:spPr bwMode="auto">
            <a:xfrm>
              <a:off x="1017" y="559"/>
              <a:ext cx="96" cy="99"/>
            </a:xfrm>
            <a:custGeom>
              <a:avLst/>
              <a:gdLst>
                <a:gd name="T0" fmla="*/ 0 w 1056"/>
                <a:gd name="T1" fmla="*/ 0 h 1089"/>
                <a:gd name="T2" fmla="*/ 0 w 1056"/>
                <a:gd name="T3" fmla="*/ 0 h 1089"/>
                <a:gd name="T4" fmla="*/ 0 w 1056"/>
                <a:gd name="T5" fmla="*/ 0 h 1089"/>
                <a:gd name="T6" fmla="*/ 0 w 1056"/>
                <a:gd name="T7" fmla="*/ 0 h 1089"/>
                <a:gd name="T8" fmla="*/ 0 w 1056"/>
                <a:gd name="T9" fmla="*/ 0 h 1089"/>
                <a:gd name="T10" fmla="*/ 0 w 1056"/>
                <a:gd name="T11" fmla="*/ 0 h 1089"/>
                <a:gd name="T12" fmla="*/ 0 w 1056"/>
                <a:gd name="T13" fmla="*/ 0 h 1089"/>
                <a:gd name="T14" fmla="*/ 0 w 1056"/>
                <a:gd name="T15" fmla="*/ 0 h 1089"/>
                <a:gd name="T16" fmla="*/ 0 w 1056"/>
                <a:gd name="T17" fmla="*/ 0 h 1089"/>
                <a:gd name="T18" fmla="*/ 0 w 1056"/>
                <a:gd name="T19" fmla="*/ 0 h 1089"/>
                <a:gd name="T20" fmla="*/ 0 w 1056"/>
                <a:gd name="T21" fmla="*/ 0 h 1089"/>
                <a:gd name="T22" fmla="*/ 0 w 1056"/>
                <a:gd name="T23" fmla="*/ 0 h 1089"/>
                <a:gd name="T24" fmla="*/ 0 w 1056"/>
                <a:gd name="T25" fmla="*/ 0 h 1089"/>
                <a:gd name="T26" fmla="*/ 0 w 1056"/>
                <a:gd name="T27" fmla="*/ 0 h 1089"/>
                <a:gd name="T28" fmla="*/ 0 w 1056"/>
                <a:gd name="T29" fmla="*/ 0 h 1089"/>
                <a:gd name="T30" fmla="*/ 0 w 1056"/>
                <a:gd name="T31" fmla="*/ 0 h 1089"/>
                <a:gd name="T32" fmla="*/ 0 w 1056"/>
                <a:gd name="T33" fmla="*/ 0 h 1089"/>
                <a:gd name="T34" fmla="*/ 0 w 1056"/>
                <a:gd name="T35" fmla="*/ 0 h 1089"/>
                <a:gd name="T36" fmla="*/ 0 w 1056"/>
                <a:gd name="T37" fmla="*/ 0 h 1089"/>
                <a:gd name="T38" fmla="*/ 0 w 1056"/>
                <a:gd name="T39" fmla="*/ 0 h 1089"/>
                <a:gd name="T40" fmla="*/ 0 w 1056"/>
                <a:gd name="T41" fmla="*/ 0 h 1089"/>
                <a:gd name="T42" fmla="*/ 0 w 1056"/>
                <a:gd name="T43" fmla="*/ 0 h 1089"/>
                <a:gd name="T44" fmla="*/ 0 w 1056"/>
                <a:gd name="T45" fmla="*/ 0 h 1089"/>
                <a:gd name="T46" fmla="*/ 0 w 1056"/>
                <a:gd name="T47" fmla="*/ 0 h 1089"/>
                <a:gd name="T48" fmla="*/ 0 w 1056"/>
                <a:gd name="T49" fmla="*/ 0 h 1089"/>
                <a:gd name="T50" fmla="*/ 0 w 1056"/>
                <a:gd name="T51" fmla="*/ 0 h 1089"/>
                <a:gd name="T52" fmla="*/ 0 w 1056"/>
                <a:gd name="T53" fmla="*/ 0 h 1089"/>
                <a:gd name="T54" fmla="*/ 0 w 1056"/>
                <a:gd name="T55" fmla="*/ 0 h 1089"/>
                <a:gd name="T56" fmla="*/ 0 w 1056"/>
                <a:gd name="T57" fmla="*/ 0 h 1089"/>
                <a:gd name="T58" fmla="*/ 0 w 1056"/>
                <a:gd name="T59" fmla="*/ 0 h 1089"/>
                <a:gd name="T60" fmla="*/ 0 w 1056"/>
                <a:gd name="T61" fmla="*/ 0 h 1089"/>
                <a:gd name="T62" fmla="*/ 0 w 1056"/>
                <a:gd name="T63" fmla="*/ 0 h 1089"/>
                <a:gd name="T64" fmla="*/ 0 w 1056"/>
                <a:gd name="T65" fmla="*/ 0 h 1089"/>
                <a:gd name="T66" fmla="*/ 0 w 1056"/>
                <a:gd name="T67" fmla="*/ 0 h 1089"/>
                <a:gd name="T68" fmla="*/ 0 w 1056"/>
                <a:gd name="T69" fmla="*/ 0 h 1089"/>
                <a:gd name="T70" fmla="*/ 0 w 1056"/>
                <a:gd name="T71" fmla="*/ 0 h 1089"/>
                <a:gd name="T72" fmla="*/ 0 w 1056"/>
                <a:gd name="T73" fmla="*/ 0 h 1089"/>
                <a:gd name="T74" fmla="*/ 0 w 1056"/>
                <a:gd name="T75" fmla="*/ 0 h 1089"/>
                <a:gd name="T76" fmla="*/ 0 w 1056"/>
                <a:gd name="T77" fmla="*/ 0 h 1089"/>
                <a:gd name="T78" fmla="*/ 0 w 1056"/>
                <a:gd name="T79" fmla="*/ 0 h 1089"/>
                <a:gd name="T80" fmla="*/ 0 w 1056"/>
                <a:gd name="T81" fmla="*/ 0 h 1089"/>
                <a:gd name="T82" fmla="*/ 0 w 1056"/>
                <a:gd name="T83" fmla="*/ 0 h 1089"/>
                <a:gd name="T84" fmla="*/ 0 w 1056"/>
                <a:gd name="T85" fmla="*/ 0 h 1089"/>
                <a:gd name="T86" fmla="*/ 0 w 1056"/>
                <a:gd name="T87" fmla="*/ 0 h 1089"/>
                <a:gd name="T88" fmla="*/ 0 w 1056"/>
                <a:gd name="T89" fmla="*/ 0 h 1089"/>
                <a:gd name="T90" fmla="*/ 0 w 1056"/>
                <a:gd name="T91" fmla="*/ 0 h 1089"/>
                <a:gd name="T92" fmla="*/ 0 w 1056"/>
                <a:gd name="T93" fmla="*/ 0 h 1089"/>
                <a:gd name="T94" fmla="*/ 0 w 1056"/>
                <a:gd name="T95" fmla="*/ 0 h 1089"/>
                <a:gd name="T96" fmla="*/ 0 w 1056"/>
                <a:gd name="T97" fmla="*/ 0 h 1089"/>
                <a:gd name="T98" fmla="*/ 0 w 1056"/>
                <a:gd name="T99" fmla="*/ 0 h 1089"/>
                <a:gd name="T100" fmla="*/ 0 w 1056"/>
                <a:gd name="T101" fmla="*/ 0 h 1089"/>
                <a:gd name="T102" fmla="*/ 0 w 1056"/>
                <a:gd name="T103" fmla="*/ 0 h 1089"/>
                <a:gd name="T104" fmla="*/ 0 w 1056"/>
                <a:gd name="T105" fmla="*/ 0 h 1089"/>
                <a:gd name="T106" fmla="*/ 0 w 1056"/>
                <a:gd name="T107" fmla="*/ 0 h 1089"/>
                <a:gd name="T108" fmla="*/ 0 w 1056"/>
                <a:gd name="T109" fmla="*/ 0 h 1089"/>
                <a:gd name="T110" fmla="*/ 0 w 1056"/>
                <a:gd name="T111" fmla="*/ 0 h 1089"/>
                <a:gd name="T112" fmla="*/ 0 w 1056"/>
                <a:gd name="T113" fmla="*/ 0 h 1089"/>
                <a:gd name="T114" fmla="*/ 0 w 1056"/>
                <a:gd name="T115" fmla="*/ 0 h 1089"/>
                <a:gd name="T116" fmla="*/ 0 w 1056"/>
                <a:gd name="T117" fmla="*/ 0 h 1089"/>
                <a:gd name="T118" fmla="*/ 0 w 1056"/>
                <a:gd name="T119" fmla="*/ 0 h 1089"/>
                <a:gd name="T120" fmla="*/ 0 w 1056"/>
                <a:gd name="T121" fmla="*/ 0 h 10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056" h="1089">
                  <a:moveTo>
                    <a:pt x="648" y="0"/>
                  </a:moveTo>
                  <a:lnTo>
                    <a:pt x="670" y="0"/>
                  </a:lnTo>
                  <a:lnTo>
                    <a:pt x="691" y="3"/>
                  </a:lnTo>
                  <a:lnTo>
                    <a:pt x="711" y="5"/>
                  </a:lnTo>
                  <a:lnTo>
                    <a:pt x="732" y="8"/>
                  </a:lnTo>
                  <a:lnTo>
                    <a:pt x="752" y="12"/>
                  </a:lnTo>
                  <a:lnTo>
                    <a:pt x="771" y="17"/>
                  </a:lnTo>
                  <a:lnTo>
                    <a:pt x="790" y="24"/>
                  </a:lnTo>
                  <a:lnTo>
                    <a:pt x="810" y="31"/>
                  </a:lnTo>
                  <a:lnTo>
                    <a:pt x="828" y="39"/>
                  </a:lnTo>
                  <a:lnTo>
                    <a:pt x="846" y="48"/>
                  </a:lnTo>
                  <a:lnTo>
                    <a:pt x="863" y="58"/>
                  </a:lnTo>
                  <a:lnTo>
                    <a:pt x="879" y="68"/>
                  </a:lnTo>
                  <a:lnTo>
                    <a:pt x="895" y="79"/>
                  </a:lnTo>
                  <a:lnTo>
                    <a:pt x="910" y="91"/>
                  </a:lnTo>
                  <a:lnTo>
                    <a:pt x="925" y="103"/>
                  </a:lnTo>
                  <a:lnTo>
                    <a:pt x="939" y="117"/>
                  </a:lnTo>
                  <a:lnTo>
                    <a:pt x="952" y="131"/>
                  </a:lnTo>
                  <a:lnTo>
                    <a:pt x="965" y="145"/>
                  </a:lnTo>
                  <a:lnTo>
                    <a:pt x="977" y="160"/>
                  </a:lnTo>
                  <a:lnTo>
                    <a:pt x="987" y="176"/>
                  </a:lnTo>
                  <a:lnTo>
                    <a:pt x="998" y="192"/>
                  </a:lnTo>
                  <a:lnTo>
                    <a:pt x="1008" y="209"/>
                  </a:lnTo>
                  <a:lnTo>
                    <a:pt x="1016" y="227"/>
                  </a:lnTo>
                  <a:lnTo>
                    <a:pt x="1025" y="245"/>
                  </a:lnTo>
                  <a:lnTo>
                    <a:pt x="1032" y="263"/>
                  </a:lnTo>
                  <a:lnTo>
                    <a:pt x="1038" y="283"/>
                  </a:lnTo>
                  <a:lnTo>
                    <a:pt x="1043" y="303"/>
                  </a:lnTo>
                  <a:lnTo>
                    <a:pt x="1047" y="322"/>
                  </a:lnTo>
                  <a:lnTo>
                    <a:pt x="1051" y="342"/>
                  </a:lnTo>
                  <a:lnTo>
                    <a:pt x="1054" y="364"/>
                  </a:lnTo>
                  <a:lnTo>
                    <a:pt x="1055" y="385"/>
                  </a:lnTo>
                  <a:lnTo>
                    <a:pt x="1056" y="407"/>
                  </a:lnTo>
                  <a:lnTo>
                    <a:pt x="1055" y="428"/>
                  </a:lnTo>
                  <a:lnTo>
                    <a:pt x="1054" y="449"/>
                  </a:lnTo>
                  <a:lnTo>
                    <a:pt x="1051" y="470"/>
                  </a:lnTo>
                  <a:lnTo>
                    <a:pt x="1048" y="490"/>
                  </a:lnTo>
                  <a:lnTo>
                    <a:pt x="1045" y="510"/>
                  </a:lnTo>
                  <a:lnTo>
                    <a:pt x="1040" y="530"/>
                  </a:lnTo>
                  <a:lnTo>
                    <a:pt x="1034" y="549"/>
                  </a:lnTo>
                  <a:lnTo>
                    <a:pt x="1028" y="568"/>
                  </a:lnTo>
                  <a:lnTo>
                    <a:pt x="1022" y="586"/>
                  </a:lnTo>
                  <a:lnTo>
                    <a:pt x="1013" y="603"/>
                  </a:lnTo>
                  <a:lnTo>
                    <a:pt x="1004" y="620"/>
                  </a:lnTo>
                  <a:lnTo>
                    <a:pt x="995" y="637"/>
                  </a:lnTo>
                  <a:lnTo>
                    <a:pt x="985" y="654"/>
                  </a:lnTo>
                  <a:lnTo>
                    <a:pt x="973" y="668"/>
                  </a:lnTo>
                  <a:lnTo>
                    <a:pt x="962" y="683"/>
                  </a:lnTo>
                  <a:lnTo>
                    <a:pt x="950" y="697"/>
                  </a:lnTo>
                  <a:lnTo>
                    <a:pt x="936" y="710"/>
                  </a:lnTo>
                  <a:lnTo>
                    <a:pt x="922" y="723"/>
                  </a:lnTo>
                  <a:lnTo>
                    <a:pt x="907" y="735"/>
                  </a:lnTo>
                  <a:lnTo>
                    <a:pt x="892" y="745"/>
                  </a:lnTo>
                  <a:lnTo>
                    <a:pt x="876" y="756"/>
                  </a:lnTo>
                  <a:lnTo>
                    <a:pt x="859" y="766"/>
                  </a:lnTo>
                  <a:lnTo>
                    <a:pt x="841" y="774"/>
                  </a:lnTo>
                  <a:lnTo>
                    <a:pt x="821" y="782"/>
                  </a:lnTo>
                  <a:lnTo>
                    <a:pt x="802" y="789"/>
                  </a:lnTo>
                  <a:lnTo>
                    <a:pt x="782" y="796"/>
                  </a:lnTo>
                  <a:lnTo>
                    <a:pt x="762" y="801"/>
                  </a:lnTo>
                  <a:lnTo>
                    <a:pt x="740" y="805"/>
                  </a:lnTo>
                  <a:lnTo>
                    <a:pt x="719" y="809"/>
                  </a:lnTo>
                  <a:lnTo>
                    <a:pt x="695" y="812"/>
                  </a:lnTo>
                  <a:lnTo>
                    <a:pt x="673" y="813"/>
                  </a:lnTo>
                  <a:lnTo>
                    <a:pt x="648" y="813"/>
                  </a:lnTo>
                  <a:lnTo>
                    <a:pt x="266" y="813"/>
                  </a:lnTo>
                  <a:lnTo>
                    <a:pt x="266" y="1089"/>
                  </a:lnTo>
                  <a:lnTo>
                    <a:pt x="0" y="1089"/>
                  </a:lnTo>
                  <a:lnTo>
                    <a:pt x="0" y="81"/>
                  </a:lnTo>
                  <a:lnTo>
                    <a:pt x="0" y="72"/>
                  </a:lnTo>
                  <a:lnTo>
                    <a:pt x="1" y="65"/>
                  </a:lnTo>
                  <a:lnTo>
                    <a:pt x="3" y="57"/>
                  </a:lnTo>
                  <a:lnTo>
                    <a:pt x="5" y="50"/>
                  </a:lnTo>
                  <a:lnTo>
                    <a:pt x="8" y="42"/>
                  </a:lnTo>
                  <a:lnTo>
                    <a:pt x="13" y="36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29" y="17"/>
                  </a:lnTo>
                  <a:lnTo>
                    <a:pt x="35" y="13"/>
                  </a:lnTo>
                  <a:lnTo>
                    <a:pt x="43" y="9"/>
                  </a:lnTo>
                  <a:lnTo>
                    <a:pt x="49" y="6"/>
                  </a:lnTo>
                  <a:lnTo>
                    <a:pt x="57" y="4"/>
                  </a:lnTo>
                  <a:lnTo>
                    <a:pt x="64" y="1"/>
                  </a:lnTo>
                  <a:lnTo>
                    <a:pt x="72" y="0"/>
                  </a:lnTo>
                  <a:lnTo>
                    <a:pt x="80" y="0"/>
                  </a:lnTo>
                  <a:lnTo>
                    <a:pt x="648" y="0"/>
                  </a:lnTo>
                  <a:close/>
                  <a:moveTo>
                    <a:pt x="648" y="583"/>
                  </a:moveTo>
                  <a:lnTo>
                    <a:pt x="661" y="583"/>
                  </a:lnTo>
                  <a:lnTo>
                    <a:pt x="673" y="581"/>
                  </a:lnTo>
                  <a:lnTo>
                    <a:pt x="686" y="578"/>
                  </a:lnTo>
                  <a:lnTo>
                    <a:pt x="697" y="572"/>
                  </a:lnTo>
                  <a:lnTo>
                    <a:pt x="710" y="566"/>
                  </a:lnTo>
                  <a:lnTo>
                    <a:pt x="722" y="558"/>
                  </a:lnTo>
                  <a:lnTo>
                    <a:pt x="733" y="549"/>
                  </a:lnTo>
                  <a:lnTo>
                    <a:pt x="743" y="539"/>
                  </a:lnTo>
                  <a:lnTo>
                    <a:pt x="753" y="527"/>
                  </a:lnTo>
                  <a:lnTo>
                    <a:pt x="762" y="515"/>
                  </a:lnTo>
                  <a:lnTo>
                    <a:pt x="769" y="500"/>
                  </a:lnTo>
                  <a:lnTo>
                    <a:pt x="777" y="484"/>
                  </a:lnTo>
                  <a:lnTo>
                    <a:pt x="782" y="466"/>
                  </a:lnTo>
                  <a:lnTo>
                    <a:pt x="786" y="448"/>
                  </a:lnTo>
                  <a:lnTo>
                    <a:pt x="788" y="428"/>
                  </a:lnTo>
                  <a:lnTo>
                    <a:pt x="789" y="407"/>
                  </a:lnTo>
                  <a:lnTo>
                    <a:pt x="788" y="385"/>
                  </a:lnTo>
                  <a:lnTo>
                    <a:pt x="786" y="364"/>
                  </a:lnTo>
                  <a:lnTo>
                    <a:pt x="782" y="346"/>
                  </a:lnTo>
                  <a:lnTo>
                    <a:pt x="777" y="329"/>
                  </a:lnTo>
                  <a:lnTo>
                    <a:pt x="769" y="313"/>
                  </a:lnTo>
                  <a:lnTo>
                    <a:pt x="762" y="298"/>
                  </a:lnTo>
                  <a:lnTo>
                    <a:pt x="753" y="285"/>
                  </a:lnTo>
                  <a:lnTo>
                    <a:pt x="743" y="273"/>
                  </a:lnTo>
                  <a:lnTo>
                    <a:pt x="733" y="262"/>
                  </a:lnTo>
                  <a:lnTo>
                    <a:pt x="722" y="254"/>
                  </a:lnTo>
                  <a:lnTo>
                    <a:pt x="710" y="246"/>
                  </a:lnTo>
                  <a:lnTo>
                    <a:pt x="697" y="241"/>
                  </a:lnTo>
                  <a:lnTo>
                    <a:pt x="686" y="236"/>
                  </a:lnTo>
                  <a:lnTo>
                    <a:pt x="673" y="232"/>
                  </a:lnTo>
                  <a:lnTo>
                    <a:pt x="661" y="230"/>
                  </a:lnTo>
                  <a:lnTo>
                    <a:pt x="648" y="230"/>
                  </a:lnTo>
                  <a:lnTo>
                    <a:pt x="266" y="230"/>
                  </a:lnTo>
                  <a:lnTo>
                    <a:pt x="266" y="583"/>
                  </a:lnTo>
                  <a:lnTo>
                    <a:pt x="648" y="5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5" name="Freeform 21"/>
            <p:cNvSpPr>
              <a:spLocks noEditPoints="1"/>
            </p:cNvSpPr>
            <p:nvPr/>
          </p:nvSpPr>
          <p:spPr bwMode="auto">
            <a:xfrm>
              <a:off x="1112" y="557"/>
              <a:ext cx="106" cy="101"/>
            </a:xfrm>
            <a:custGeom>
              <a:avLst/>
              <a:gdLst>
                <a:gd name="T0" fmla="*/ 0 w 1165"/>
                <a:gd name="T1" fmla="*/ 0 h 1114"/>
                <a:gd name="T2" fmla="*/ 0 w 1165"/>
                <a:gd name="T3" fmla="*/ 0 h 1114"/>
                <a:gd name="T4" fmla="*/ 0 w 1165"/>
                <a:gd name="T5" fmla="*/ 0 h 1114"/>
                <a:gd name="T6" fmla="*/ 0 w 1165"/>
                <a:gd name="T7" fmla="*/ 0 h 1114"/>
                <a:gd name="T8" fmla="*/ 0 w 1165"/>
                <a:gd name="T9" fmla="*/ 0 h 1114"/>
                <a:gd name="T10" fmla="*/ 0 w 1165"/>
                <a:gd name="T11" fmla="*/ 0 h 1114"/>
                <a:gd name="T12" fmla="*/ 0 w 1165"/>
                <a:gd name="T13" fmla="*/ 0 h 1114"/>
                <a:gd name="T14" fmla="*/ 0 w 1165"/>
                <a:gd name="T15" fmla="*/ 0 h 1114"/>
                <a:gd name="T16" fmla="*/ 0 w 1165"/>
                <a:gd name="T17" fmla="*/ 0 h 1114"/>
                <a:gd name="T18" fmla="*/ 0 w 1165"/>
                <a:gd name="T19" fmla="*/ 0 h 1114"/>
                <a:gd name="T20" fmla="*/ 0 w 1165"/>
                <a:gd name="T21" fmla="*/ 0 h 1114"/>
                <a:gd name="T22" fmla="*/ 0 w 1165"/>
                <a:gd name="T23" fmla="*/ 0 h 1114"/>
                <a:gd name="T24" fmla="*/ 0 w 1165"/>
                <a:gd name="T25" fmla="*/ 0 h 1114"/>
                <a:gd name="T26" fmla="*/ 0 w 1165"/>
                <a:gd name="T27" fmla="*/ 0 h 1114"/>
                <a:gd name="T28" fmla="*/ 0 w 1165"/>
                <a:gd name="T29" fmla="*/ 0 h 1114"/>
                <a:gd name="T30" fmla="*/ 0 w 1165"/>
                <a:gd name="T31" fmla="*/ 0 h 1114"/>
                <a:gd name="T32" fmla="*/ 0 w 1165"/>
                <a:gd name="T33" fmla="*/ 0 h 1114"/>
                <a:gd name="T34" fmla="*/ 0 w 1165"/>
                <a:gd name="T35" fmla="*/ 0 h 1114"/>
                <a:gd name="T36" fmla="*/ 0 w 1165"/>
                <a:gd name="T37" fmla="*/ 0 h 1114"/>
                <a:gd name="T38" fmla="*/ 0 w 1165"/>
                <a:gd name="T39" fmla="*/ 0 h 1114"/>
                <a:gd name="T40" fmla="*/ 0 w 1165"/>
                <a:gd name="T41" fmla="*/ 0 h 1114"/>
                <a:gd name="T42" fmla="*/ 0 w 1165"/>
                <a:gd name="T43" fmla="*/ 0 h 1114"/>
                <a:gd name="T44" fmla="*/ 0 w 1165"/>
                <a:gd name="T45" fmla="*/ 0 h 1114"/>
                <a:gd name="T46" fmla="*/ 0 w 1165"/>
                <a:gd name="T47" fmla="*/ 0 h 1114"/>
                <a:gd name="T48" fmla="*/ 0 w 1165"/>
                <a:gd name="T49" fmla="*/ 0 h 1114"/>
                <a:gd name="T50" fmla="*/ 0 w 1165"/>
                <a:gd name="T51" fmla="*/ 0 h 1114"/>
                <a:gd name="T52" fmla="*/ 0 w 1165"/>
                <a:gd name="T53" fmla="*/ 0 h 1114"/>
                <a:gd name="T54" fmla="*/ 0 w 1165"/>
                <a:gd name="T55" fmla="*/ 0 h 1114"/>
                <a:gd name="T56" fmla="*/ 0 w 1165"/>
                <a:gd name="T57" fmla="*/ 0 h 1114"/>
                <a:gd name="T58" fmla="*/ 0 w 1165"/>
                <a:gd name="T59" fmla="*/ 0 h 1114"/>
                <a:gd name="T60" fmla="*/ 0 w 1165"/>
                <a:gd name="T61" fmla="*/ 0 h 1114"/>
                <a:gd name="T62" fmla="*/ 0 w 1165"/>
                <a:gd name="T63" fmla="*/ 0 h 1114"/>
                <a:gd name="T64" fmla="*/ 0 w 1165"/>
                <a:gd name="T65" fmla="*/ 0 h 1114"/>
                <a:gd name="T66" fmla="*/ 0 w 1165"/>
                <a:gd name="T67" fmla="*/ 0 h 1114"/>
                <a:gd name="T68" fmla="*/ 0 w 1165"/>
                <a:gd name="T69" fmla="*/ 0 h 1114"/>
                <a:gd name="T70" fmla="*/ 0 w 1165"/>
                <a:gd name="T71" fmla="*/ 0 h 1114"/>
                <a:gd name="T72" fmla="*/ 0 w 1165"/>
                <a:gd name="T73" fmla="*/ 0 h 1114"/>
                <a:gd name="T74" fmla="*/ 0 w 1165"/>
                <a:gd name="T75" fmla="*/ 0 h 1114"/>
                <a:gd name="T76" fmla="*/ 0 w 1165"/>
                <a:gd name="T77" fmla="*/ 0 h 1114"/>
                <a:gd name="T78" fmla="*/ 0 w 1165"/>
                <a:gd name="T79" fmla="*/ 0 h 1114"/>
                <a:gd name="T80" fmla="*/ 0 w 1165"/>
                <a:gd name="T81" fmla="*/ 0 h 1114"/>
                <a:gd name="T82" fmla="*/ 0 w 1165"/>
                <a:gd name="T83" fmla="*/ 0 h 1114"/>
                <a:gd name="T84" fmla="*/ 0 w 1165"/>
                <a:gd name="T85" fmla="*/ 0 h 1114"/>
                <a:gd name="T86" fmla="*/ 0 w 1165"/>
                <a:gd name="T87" fmla="*/ 0 h 1114"/>
                <a:gd name="T88" fmla="*/ 0 w 1165"/>
                <a:gd name="T89" fmla="*/ 0 h 1114"/>
                <a:gd name="T90" fmla="*/ 0 w 1165"/>
                <a:gd name="T91" fmla="*/ 0 h 1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5" h="1114">
                  <a:moveTo>
                    <a:pt x="839" y="870"/>
                  </a:moveTo>
                  <a:lnTo>
                    <a:pt x="328" y="870"/>
                  </a:lnTo>
                  <a:lnTo>
                    <a:pt x="291" y="1037"/>
                  </a:lnTo>
                  <a:lnTo>
                    <a:pt x="289" y="1044"/>
                  </a:lnTo>
                  <a:lnTo>
                    <a:pt x="286" y="1052"/>
                  </a:lnTo>
                  <a:lnTo>
                    <a:pt x="283" y="1059"/>
                  </a:lnTo>
                  <a:lnTo>
                    <a:pt x="279" y="1065"/>
                  </a:lnTo>
                  <a:lnTo>
                    <a:pt x="273" y="1072"/>
                  </a:lnTo>
                  <a:lnTo>
                    <a:pt x="268" y="1078"/>
                  </a:lnTo>
                  <a:lnTo>
                    <a:pt x="263" y="1085"/>
                  </a:lnTo>
                  <a:lnTo>
                    <a:pt x="256" y="1090"/>
                  </a:lnTo>
                  <a:lnTo>
                    <a:pt x="249" y="1095"/>
                  </a:lnTo>
                  <a:lnTo>
                    <a:pt x="241" y="1101"/>
                  </a:lnTo>
                  <a:lnTo>
                    <a:pt x="234" y="1104"/>
                  </a:lnTo>
                  <a:lnTo>
                    <a:pt x="226" y="1107"/>
                  </a:lnTo>
                  <a:lnTo>
                    <a:pt x="218" y="1110"/>
                  </a:lnTo>
                  <a:lnTo>
                    <a:pt x="210" y="1111"/>
                  </a:lnTo>
                  <a:lnTo>
                    <a:pt x="202" y="1113"/>
                  </a:lnTo>
                  <a:lnTo>
                    <a:pt x="193" y="1114"/>
                  </a:lnTo>
                  <a:lnTo>
                    <a:pt x="0" y="1114"/>
                  </a:lnTo>
                  <a:lnTo>
                    <a:pt x="181" y="301"/>
                  </a:lnTo>
                  <a:lnTo>
                    <a:pt x="184" y="285"/>
                  </a:lnTo>
                  <a:lnTo>
                    <a:pt x="190" y="268"/>
                  </a:lnTo>
                  <a:lnTo>
                    <a:pt x="194" y="252"/>
                  </a:lnTo>
                  <a:lnTo>
                    <a:pt x="201" y="237"/>
                  </a:lnTo>
                  <a:lnTo>
                    <a:pt x="206" y="222"/>
                  </a:lnTo>
                  <a:lnTo>
                    <a:pt x="212" y="207"/>
                  </a:lnTo>
                  <a:lnTo>
                    <a:pt x="220" y="192"/>
                  </a:lnTo>
                  <a:lnTo>
                    <a:pt x="227" y="178"/>
                  </a:lnTo>
                  <a:lnTo>
                    <a:pt x="236" y="165"/>
                  </a:lnTo>
                  <a:lnTo>
                    <a:pt x="244" y="152"/>
                  </a:lnTo>
                  <a:lnTo>
                    <a:pt x="254" y="140"/>
                  </a:lnTo>
                  <a:lnTo>
                    <a:pt x="264" y="127"/>
                  </a:lnTo>
                  <a:lnTo>
                    <a:pt x="274" y="115"/>
                  </a:lnTo>
                  <a:lnTo>
                    <a:pt x="285" y="104"/>
                  </a:lnTo>
                  <a:lnTo>
                    <a:pt x="297" y="94"/>
                  </a:lnTo>
                  <a:lnTo>
                    <a:pt x="310" y="83"/>
                  </a:lnTo>
                  <a:lnTo>
                    <a:pt x="322" y="73"/>
                  </a:lnTo>
                  <a:lnTo>
                    <a:pt x="335" y="64"/>
                  </a:lnTo>
                  <a:lnTo>
                    <a:pt x="349" y="55"/>
                  </a:lnTo>
                  <a:lnTo>
                    <a:pt x="364" y="48"/>
                  </a:lnTo>
                  <a:lnTo>
                    <a:pt x="379" y="40"/>
                  </a:lnTo>
                  <a:lnTo>
                    <a:pt x="394" y="33"/>
                  </a:lnTo>
                  <a:lnTo>
                    <a:pt x="410" y="28"/>
                  </a:lnTo>
                  <a:lnTo>
                    <a:pt x="427" y="21"/>
                  </a:lnTo>
                  <a:lnTo>
                    <a:pt x="444" y="16"/>
                  </a:lnTo>
                  <a:lnTo>
                    <a:pt x="463" y="11"/>
                  </a:lnTo>
                  <a:lnTo>
                    <a:pt x="481" y="8"/>
                  </a:lnTo>
                  <a:lnTo>
                    <a:pt x="500" y="5"/>
                  </a:lnTo>
                  <a:lnTo>
                    <a:pt x="520" y="3"/>
                  </a:lnTo>
                  <a:lnTo>
                    <a:pt x="541" y="1"/>
                  </a:lnTo>
                  <a:lnTo>
                    <a:pt x="561" y="0"/>
                  </a:lnTo>
                  <a:lnTo>
                    <a:pt x="583" y="0"/>
                  </a:lnTo>
                  <a:lnTo>
                    <a:pt x="605" y="0"/>
                  </a:lnTo>
                  <a:lnTo>
                    <a:pt x="626" y="1"/>
                  </a:lnTo>
                  <a:lnTo>
                    <a:pt x="647" y="3"/>
                  </a:lnTo>
                  <a:lnTo>
                    <a:pt x="666" y="5"/>
                  </a:lnTo>
                  <a:lnTo>
                    <a:pt x="685" y="8"/>
                  </a:lnTo>
                  <a:lnTo>
                    <a:pt x="703" y="11"/>
                  </a:lnTo>
                  <a:lnTo>
                    <a:pt x="721" y="16"/>
                  </a:lnTo>
                  <a:lnTo>
                    <a:pt x="739" y="21"/>
                  </a:lnTo>
                  <a:lnTo>
                    <a:pt x="756" y="28"/>
                  </a:lnTo>
                  <a:lnTo>
                    <a:pt x="772" y="33"/>
                  </a:lnTo>
                  <a:lnTo>
                    <a:pt x="788" y="40"/>
                  </a:lnTo>
                  <a:lnTo>
                    <a:pt x="803" y="48"/>
                  </a:lnTo>
                  <a:lnTo>
                    <a:pt x="817" y="55"/>
                  </a:lnTo>
                  <a:lnTo>
                    <a:pt x="831" y="64"/>
                  </a:lnTo>
                  <a:lnTo>
                    <a:pt x="844" y="73"/>
                  </a:lnTo>
                  <a:lnTo>
                    <a:pt x="857" y="83"/>
                  </a:lnTo>
                  <a:lnTo>
                    <a:pt x="869" y="94"/>
                  </a:lnTo>
                  <a:lnTo>
                    <a:pt x="881" y="104"/>
                  </a:lnTo>
                  <a:lnTo>
                    <a:pt x="892" y="115"/>
                  </a:lnTo>
                  <a:lnTo>
                    <a:pt x="902" y="127"/>
                  </a:lnTo>
                  <a:lnTo>
                    <a:pt x="912" y="140"/>
                  </a:lnTo>
                  <a:lnTo>
                    <a:pt x="922" y="152"/>
                  </a:lnTo>
                  <a:lnTo>
                    <a:pt x="930" y="165"/>
                  </a:lnTo>
                  <a:lnTo>
                    <a:pt x="939" y="178"/>
                  </a:lnTo>
                  <a:lnTo>
                    <a:pt x="946" y="192"/>
                  </a:lnTo>
                  <a:lnTo>
                    <a:pt x="954" y="207"/>
                  </a:lnTo>
                  <a:lnTo>
                    <a:pt x="960" y="222"/>
                  </a:lnTo>
                  <a:lnTo>
                    <a:pt x="966" y="237"/>
                  </a:lnTo>
                  <a:lnTo>
                    <a:pt x="972" y="252"/>
                  </a:lnTo>
                  <a:lnTo>
                    <a:pt x="977" y="268"/>
                  </a:lnTo>
                  <a:lnTo>
                    <a:pt x="981" y="285"/>
                  </a:lnTo>
                  <a:lnTo>
                    <a:pt x="986" y="301"/>
                  </a:lnTo>
                  <a:lnTo>
                    <a:pt x="1165" y="1114"/>
                  </a:lnTo>
                  <a:lnTo>
                    <a:pt x="973" y="1114"/>
                  </a:lnTo>
                  <a:lnTo>
                    <a:pt x="964" y="1113"/>
                  </a:lnTo>
                  <a:lnTo>
                    <a:pt x="957" y="1111"/>
                  </a:lnTo>
                  <a:lnTo>
                    <a:pt x="948" y="1110"/>
                  </a:lnTo>
                  <a:lnTo>
                    <a:pt x="940" y="1107"/>
                  </a:lnTo>
                  <a:lnTo>
                    <a:pt x="932" y="1104"/>
                  </a:lnTo>
                  <a:lnTo>
                    <a:pt x="925" y="1101"/>
                  </a:lnTo>
                  <a:lnTo>
                    <a:pt x="917" y="1095"/>
                  </a:lnTo>
                  <a:lnTo>
                    <a:pt x="911" y="1090"/>
                  </a:lnTo>
                  <a:lnTo>
                    <a:pt x="903" y="1085"/>
                  </a:lnTo>
                  <a:lnTo>
                    <a:pt x="898" y="1078"/>
                  </a:lnTo>
                  <a:lnTo>
                    <a:pt x="893" y="1072"/>
                  </a:lnTo>
                  <a:lnTo>
                    <a:pt x="887" y="1065"/>
                  </a:lnTo>
                  <a:lnTo>
                    <a:pt x="884" y="1059"/>
                  </a:lnTo>
                  <a:lnTo>
                    <a:pt x="880" y="1052"/>
                  </a:lnTo>
                  <a:lnTo>
                    <a:pt x="878" y="1044"/>
                  </a:lnTo>
                  <a:lnTo>
                    <a:pt x="876" y="1037"/>
                  </a:lnTo>
                  <a:lnTo>
                    <a:pt x="839" y="870"/>
                  </a:lnTo>
                  <a:close/>
                  <a:moveTo>
                    <a:pt x="789" y="640"/>
                  </a:moveTo>
                  <a:lnTo>
                    <a:pt x="726" y="354"/>
                  </a:lnTo>
                  <a:lnTo>
                    <a:pt x="723" y="345"/>
                  </a:lnTo>
                  <a:lnTo>
                    <a:pt x="719" y="335"/>
                  </a:lnTo>
                  <a:lnTo>
                    <a:pt x="716" y="326"/>
                  </a:lnTo>
                  <a:lnTo>
                    <a:pt x="712" y="316"/>
                  </a:lnTo>
                  <a:lnTo>
                    <a:pt x="706" y="307"/>
                  </a:lnTo>
                  <a:lnTo>
                    <a:pt x="701" y="297"/>
                  </a:lnTo>
                  <a:lnTo>
                    <a:pt x="694" y="288"/>
                  </a:lnTo>
                  <a:lnTo>
                    <a:pt x="686" y="280"/>
                  </a:lnTo>
                  <a:lnTo>
                    <a:pt x="678" y="271"/>
                  </a:lnTo>
                  <a:lnTo>
                    <a:pt x="667" y="264"/>
                  </a:lnTo>
                  <a:lnTo>
                    <a:pt x="656" y="257"/>
                  </a:lnTo>
                  <a:lnTo>
                    <a:pt x="644" y="251"/>
                  </a:lnTo>
                  <a:lnTo>
                    <a:pt x="632" y="246"/>
                  </a:lnTo>
                  <a:lnTo>
                    <a:pt x="617" y="242"/>
                  </a:lnTo>
                  <a:lnTo>
                    <a:pt x="601" y="240"/>
                  </a:lnTo>
                  <a:lnTo>
                    <a:pt x="583" y="239"/>
                  </a:lnTo>
                  <a:lnTo>
                    <a:pt x="565" y="240"/>
                  </a:lnTo>
                  <a:lnTo>
                    <a:pt x="549" y="242"/>
                  </a:lnTo>
                  <a:lnTo>
                    <a:pt x="535" y="246"/>
                  </a:lnTo>
                  <a:lnTo>
                    <a:pt x="521" y="251"/>
                  </a:lnTo>
                  <a:lnTo>
                    <a:pt x="510" y="257"/>
                  </a:lnTo>
                  <a:lnTo>
                    <a:pt x="499" y="264"/>
                  </a:lnTo>
                  <a:lnTo>
                    <a:pt x="489" y="271"/>
                  </a:lnTo>
                  <a:lnTo>
                    <a:pt x="480" y="280"/>
                  </a:lnTo>
                  <a:lnTo>
                    <a:pt x="472" y="288"/>
                  </a:lnTo>
                  <a:lnTo>
                    <a:pt x="466" y="297"/>
                  </a:lnTo>
                  <a:lnTo>
                    <a:pt x="459" y="307"/>
                  </a:lnTo>
                  <a:lnTo>
                    <a:pt x="454" y="316"/>
                  </a:lnTo>
                  <a:lnTo>
                    <a:pt x="450" y="326"/>
                  </a:lnTo>
                  <a:lnTo>
                    <a:pt x="447" y="335"/>
                  </a:lnTo>
                  <a:lnTo>
                    <a:pt x="443" y="345"/>
                  </a:lnTo>
                  <a:lnTo>
                    <a:pt x="441" y="354"/>
                  </a:lnTo>
                  <a:lnTo>
                    <a:pt x="377" y="640"/>
                  </a:lnTo>
                  <a:lnTo>
                    <a:pt x="789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1220" y="559"/>
              <a:ext cx="107" cy="99"/>
            </a:xfrm>
            <a:custGeom>
              <a:avLst/>
              <a:gdLst>
                <a:gd name="T0" fmla="*/ 0 w 1179"/>
                <a:gd name="T1" fmla="*/ 0 h 1089"/>
                <a:gd name="T2" fmla="*/ 0 w 1179"/>
                <a:gd name="T3" fmla="*/ 0 h 1089"/>
                <a:gd name="T4" fmla="*/ 0 w 1179"/>
                <a:gd name="T5" fmla="*/ 0 h 1089"/>
                <a:gd name="T6" fmla="*/ 0 w 1179"/>
                <a:gd name="T7" fmla="*/ 0 h 1089"/>
                <a:gd name="T8" fmla="*/ 0 w 1179"/>
                <a:gd name="T9" fmla="*/ 0 h 1089"/>
                <a:gd name="T10" fmla="*/ 0 w 1179"/>
                <a:gd name="T11" fmla="*/ 0 h 1089"/>
                <a:gd name="T12" fmla="*/ 0 w 1179"/>
                <a:gd name="T13" fmla="*/ 0 h 1089"/>
                <a:gd name="T14" fmla="*/ 0 w 1179"/>
                <a:gd name="T15" fmla="*/ 0 h 1089"/>
                <a:gd name="T16" fmla="*/ 0 w 1179"/>
                <a:gd name="T17" fmla="*/ 0 h 1089"/>
                <a:gd name="T18" fmla="*/ 0 w 1179"/>
                <a:gd name="T19" fmla="*/ 0 h 1089"/>
                <a:gd name="T20" fmla="*/ 0 w 1179"/>
                <a:gd name="T21" fmla="*/ 0 h 1089"/>
                <a:gd name="T22" fmla="*/ 0 w 1179"/>
                <a:gd name="T23" fmla="*/ 0 h 1089"/>
                <a:gd name="T24" fmla="*/ 0 w 1179"/>
                <a:gd name="T25" fmla="*/ 0 h 1089"/>
                <a:gd name="T26" fmla="*/ 0 w 1179"/>
                <a:gd name="T27" fmla="*/ 0 h 1089"/>
                <a:gd name="T28" fmla="*/ 0 w 1179"/>
                <a:gd name="T29" fmla="*/ 0 h 1089"/>
                <a:gd name="T30" fmla="*/ 0 w 1179"/>
                <a:gd name="T31" fmla="*/ 0 h 1089"/>
                <a:gd name="T32" fmla="*/ 0 w 1179"/>
                <a:gd name="T33" fmla="*/ 0 h 1089"/>
                <a:gd name="T34" fmla="*/ 0 w 1179"/>
                <a:gd name="T35" fmla="*/ 0 h 1089"/>
                <a:gd name="T36" fmla="*/ 0 w 1179"/>
                <a:gd name="T37" fmla="*/ 0 h 1089"/>
                <a:gd name="T38" fmla="*/ 0 w 1179"/>
                <a:gd name="T39" fmla="*/ 0 h 1089"/>
                <a:gd name="T40" fmla="*/ 0 w 1179"/>
                <a:gd name="T41" fmla="*/ 0 h 1089"/>
                <a:gd name="T42" fmla="*/ 0 w 1179"/>
                <a:gd name="T43" fmla="*/ 0 h 1089"/>
                <a:gd name="T44" fmla="*/ 0 w 1179"/>
                <a:gd name="T45" fmla="*/ 0 h 1089"/>
                <a:gd name="T46" fmla="*/ 0 w 1179"/>
                <a:gd name="T47" fmla="*/ 0 h 1089"/>
                <a:gd name="T48" fmla="*/ 0 w 1179"/>
                <a:gd name="T49" fmla="*/ 0 h 1089"/>
                <a:gd name="T50" fmla="*/ 0 w 1179"/>
                <a:gd name="T51" fmla="*/ 0 h 1089"/>
                <a:gd name="T52" fmla="*/ 0 w 1179"/>
                <a:gd name="T53" fmla="*/ 0 h 1089"/>
                <a:gd name="T54" fmla="*/ 0 w 1179"/>
                <a:gd name="T55" fmla="*/ 0 h 1089"/>
                <a:gd name="T56" fmla="*/ 0 w 1179"/>
                <a:gd name="T57" fmla="*/ 0 h 1089"/>
                <a:gd name="T58" fmla="*/ 0 w 1179"/>
                <a:gd name="T59" fmla="*/ 0 h 1089"/>
                <a:gd name="T60" fmla="*/ 0 w 1179"/>
                <a:gd name="T61" fmla="*/ 0 h 1089"/>
                <a:gd name="T62" fmla="*/ 0 w 1179"/>
                <a:gd name="T63" fmla="*/ 0 h 10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79" h="1089">
                  <a:moveTo>
                    <a:pt x="607" y="710"/>
                  </a:moveTo>
                  <a:lnTo>
                    <a:pt x="571" y="710"/>
                  </a:lnTo>
                  <a:lnTo>
                    <a:pt x="373" y="1020"/>
                  </a:lnTo>
                  <a:lnTo>
                    <a:pt x="367" y="1030"/>
                  </a:lnTo>
                  <a:lnTo>
                    <a:pt x="360" y="1038"/>
                  </a:lnTo>
                  <a:lnTo>
                    <a:pt x="353" y="1046"/>
                  </a:lnTo>
                  <a:lnTo>
                    <a:pt x="346" y="1053"/>
                  </a:lnTo>
                  <a:lnTo>
                    <a:pt x="340" y="1060"/>
                  </a:lnTo>
                  <a:lnTo>
                    <a:pt x="332" y="1065"/>
                  </a:lnTo>
                  <a:lnTo>
                    <a:pt x="326" y="1070"/>
                  </a:lnTo>
                  <a:lnTo>
                    <a:pt x="318" y="1074"/>
                  </a:lnTo>
                  <a:lnTo>
                    <a:pt x="303" y="1080"/>
                  </a:lnTo>
                  <a:lnTo>
                    <a:pt x="287" y="1084"/>
                  </a:lnTo>
                  <a:lnTo>
                    <a:pt x="269" y="1088"/>
                  </a:lnTo>
                  <a:lnTo>
                    <a:pt x="250" y="1089"/>
                  </a:lnTo>
                  <a:lnTo>
                    <a:pt x="5" y="1089"/>
                  </a:lnTo>
                  <a:lnTo>
                    <a:pt x="377" y="54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70" y="1"/>
                  </a:lnTo>
                  <a:lnTo>
                    <a:pt x="289" y="4"/>
                  </a:lnTo>
                  <a:lnTo>
                    <a:pt x="306" y="8"/>
                  </a:lnTo>
                  <a:lnTo>
                    <a:pt x="321" y="14"/>
                  </a:lnTo>
                  <a:lnTo>
                    <a:pt x="328" y="19"/>
                  </a:lnTo>
                  <a:lnTo>
                    <a:pt x="336" y="23"/>
                  </a:lnTo>
                  <a:lnTo>
                    <a:pt x="342" y="29"/>
                  </a:lnTo>
                  <a:lnTo>
                    <a:pt x="348" y="35"/>
                  </a:lnTo>
                  <a:lnTo>
                    <a:pt x="356" y="42"/>
                  </a:lnTo>
                  <a:lnTo>
                    <a:pt x="362" y="50"/>
                  </a:lnTo>
                  <a:lnTo>
                    <a:pt x="369" y="59"/>
                  </a:lnTo>
                  <a:lnTo>
                    <a:pt x="374" y="68"/>
                  </a:lnTo>
                  <a:lnTo>
                    <a:pt x="571" y="377"/>
                  </a:lnTo>
                  <a:lnTo>
                    <a:pt x="607" y="377"/>
                  </a:lnTo>
                  <a:lnTo>
                    <a:pt x="804" y="68"/>
                  </a:lnTo>
                  <a:lnTo>
                    <a:pt x="809" y="59"/>
                  </a:lnTo>
                  <a:lnTo>
                    <a:pt x="816" y="50"/>
                  </a:lnTo>
                  <a:lnTo>
                    <a:pt x="822" y="42"/>
                  </a:lnTo>
                  <a:lnTo>
                    <a:pt x="830" y="35"/>
                  </a:lnTo>
                  <a:lnTo>
                    <a:pt x="836" y="29"/>
                  </a:lnTo>
                  <a:lnTo>
                    <a:pt x="843" y="23"/>
                  </a:lnTo>
                  <a:lnTo>
                    <a:pt x="850" y="19"/>
                  </a:lnTo>
                  <a:lnTo>
                    <a:pt x="858" y="14"/>
                  </a:lnTo>
                  <a:lnTo>
                    <a:pt x="873" y="8"/>
                  </a:lnTo>
                  <a:lnTo>
                    <a:pt x="890" y="4"/>
                  </a:lnTo>
                  <a:lnTo>
                    <a:pt x="907" y="1"/>
                  </a:lnTo>
                  <a:lnTo>
                    <a:pt x="926" y="0"/>
                  </a:lnTo>
                  <a:lnTo>
                    <a:pt x="1179" y="0"/>
                  </a:lnTo>
                  <a:lnTo>
                    <a:pt x="801" y="549"/>
                  </a:lnTo>
                  <a:lnTo>
                    <a:pt x="1173" y="1089"/>
                  </a:lnTo>
                  <a:lnTo>
                    <a:pt x="928" y="1089"/>
                  </a:lnTo>
                  <a:lnTo>
                    <a:pt x="909" y="1088"/>
                  </a:lnTo>
                  <a:lnTo>
                    <a:pt x="891" y="1084"/>
                  </a:lnTo>
                  <a:lnTo>
                    <a:pt x="883" y="1082"/>
                  </a:lnTo>
                  <a:lnTo>
                    <a:pt x="875" y="1080"/>
                  </a:lnTo>
                  <a:lnTo>
                    <a:pt x="867" y="1077"/>
                  </a:lnTo>
                  <a:lnTo>
                    <a:pt x="860" y="1074"/>
                  </a:lnTo>
                  <a:lnTo>
                    <a:pt x="852" y="1070"/>
                  </a:lnTo>
                  <a:lnTo>
                    <a:pt x="846" y="1065"/>
                  </a:lnTo>
                  <a:lnTo>
                    <a:pt x="838" y="1060"/>
                  </a:lnTo>
                  <a:lnTo>
                    <a:pt x="832" y="1053"/>
                  </a:lnTo>
                  <a:lnTo>
                    <a:pt x="826" y="1046"/>
                  </a:lnTo>
                  <a:lnTo>
                    <a:pt x="818" y="1038"/>
                  </a:lnTo>
                  <a:lnTo>
                    <a:pt x="812" y="1030"/>
                  </a:lnTo>
                  <a:lnTo>
                    <a:pt x="805" y="1020"/>
                  </a:lnTo>
                  <a:lnTo>
                    <a:pt x="607" y="7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1324" y="557"/>
              <a:ext cx="110" cy="103"/>
            </a:xfrm>
            <a:custGeom>
              <a:avLst/>
              <a:gdLst>
                <a:gd name="T0" fmla="*/ 0 w 1210"/>
                <a:gd name="T1" fmla="*/ 0 h 1141"/>
                <a:gd name="T2" fmla="*/ 0 w 1210"/>
                <a:gd name="T3" fmla="*/ 0 h 1141"/>
                <a:gd name="T4" fmla="*/ 0 w 1210"/>
                <a:gd name="T5" fmla="*/ 0 h 1141"/>
                <a:gd name="T6" fmla="*/ 0 w 1210"/>
                <a:gd name="T7" fmla="*/ 0 h 1141"/>
                <a:gd name="T8" fmla="*/ 0 w 1210"/>
                <a:gd name="T9" fmla="*/ 0 h 1141"/>
                <a:gd name="T10" fmla="*/ 0 w 1210"/>
                <a:gd name="T11" fmla="*/ 0 h 1141"/>
                <a:gd name="T12" fmla="*/ 0 w 1210"/>
                <a:gd name="T13" fmla="*/ 0 h 1141"/>
                <a:gd name="T14" fmla="*/ 0 w 1210"/>
                <a:gd name="T15" fmla="*/ 0 h 1141"/>
                <a:gd name="T16" fmla="*/ 0 w 1210"/>
                <a:gd name="T17" fmla="*/ 0 h 1141"/>
                <a:gd name="T18" fmla="*/ 0 w 1210"/>
                <a:gd name="T19" fmla="*/ 0 h 1141"/>
                <a:gd name="T20" fmla="*/ 0 w 1210"/>
                <a:gd name="T21" fmla="*/ 0 h 1141"/>
                <a:gd name="T22" fmla="*/ 0 w 1210"/>
                <a:gd name="T23" fmla="*/ 0 h 1141"/>
                <a:gd name="T24" fmla="*/ 0 w 1210"/>
                <a:gd name="T25" fmla="*/ 0 h 1141"/>
                <a:gd name="T26" fmla="*/ 0 w 1210"/>
                <a:gd name="T27" fmla="*/ 0 h 1141"/>
                <a:gd name="T28" fmla="*/ 0 w 1210"/>
                <a:gd name="T29" fmla="*/ 0 h 1141"/>
                <a:gd name="T30" fmla="*/ 0 w 1210"/>
                <a:gd name="T31" fmla="*/ 0 h 1141"/>
                <a:gd name="T32" fmla="*/ 0 w 1210"/>
                <a:gd name="T33" fmla="*/ 0 h 1141"/>
                <a:gd name="T34" fmla="*/ 0 w 1210"/>
                <a:gd name="T35" fmla="*/ 0 h 1141"/>
                <a:gd name="T36" fmla="*/ 0 w 1210"/>
                <a:gd name="T37" fmla="*/ 0 h 1141"/>
                <a:gd name="T38" fmla="*/ 0 w 1210"/>
                <a:gd name="T39" fmla="*/ 0 h 1141"/>
                <a:gd name="T40" fmla="*/ 0 w 1210"/>
                <a:gd name="T41" fmla="*/ 0 h 1141"/>
                <a:gd name="T42" fmla="*/ 0 w 1210"/>
                <a:gd name="T43" fmla="*/ 0 h 1141"/>
                <a:gd name="T44" fmla="*/ 0 w 1210"/>
                <a:gd name="T45" fmla="*/ 0 h 1141"/>
                <a:gd name="T46" fmla="*/ 0 w 1210"/>
                <a:gd name="T47" fmla="*/ 0 h 1141"/>
                <a:gd name="T48" fmla="*/ 0 w 1210"/>
                <a:gd name="T49" fmla="*/ 0 h 1141"/>
                <a:gd name="T50" fmla="*/ 0 w 1210"/>
                <a:gd name="T51" fmla="*/ 0 h 1141"/>
                <a:gd name="T52" fmla="*/ 0 w 1210"/>
                <a:gd name="T53" fmla="*/ 0 h 1141"/>
                <a:gd name="T54" fmla="*/ 0 w 1210"/>
                <a:gd name="T55" fmla="*/ 0 h 1141"/>
                <a:gd name="T56" fmla="*/ 0 w 1210"/>
                <a:gd name="T57" fmla="*/ 0 h 1141"/>
                <a:gd name="T58" fmla="*/ 0 w 1210"/>
                <a:gd name="T59" fmla="*/ 0 h 1141"/>
                <a:gd name="T60" fmla="*/ 0 w 1210"/>
                <a:gd name="T61" fmla="*/ 0 h 1141"/>
                <a:gd name="T62" fmla="*/ 0 w 1210"/>
                <a:gd name="T63" fmla="*/ 0 h 1141"/>
                <a:gd name="T64" fmla="*/ 0 w 1210"/>
                <a:gd name="T65" fmla="*/ 0 h 1141"/>
                <a:gd name="T66" fmla="*/ 0 w 1210"/>
                <a:gd name="T67" fmla="*/ 0 h 1141"/>
                <a:gd name="T68" fmla="*/ 0 w 1210"/>
                <a:gd name="T69" fmla="*/ 0 h 1141"/>
                <a:gd name="T70" fmla="*/ 0 w 1210"/>
                <a:gd name="T71" fmla="*/ 0 h 1141"/>
                <a:gd name="T72" fmla="*/ 0 w 1210"/>
                <a:gd name="T73" fmla="*/ 0 h 1141"/>
                <a:gd name="T74" fmla="*/ 0 w 1210"/>
                <a:gd name="T75" fmla="*/ 0 h 1141"/>
                <a:gd name="T76" fmla="*/ 0 w 1210"/>
                <a:gd name="T77" fmla="*/ 0 h 1141"/>
                <a:gd name="T78" fmla="*/ 0 w 1210"/>
                <a:gd name="T79" fmla="*/ 0 h 1141"/>
                <a:gd name="T80" fmla="*/ 0 w 1210"/>
                <a:gd name="T81" fmla="*/ 0 h 1141"/>
                <a:gd name="T82" fmla="*/ 0 w 1210"/>
                <a:gd name="T83" fmla="*/ 0 h 1141"/>
                <a:gd name="T84" fmla="*/ 0 w 1210"/>
                <a:gd name="T85" fmla="*/ 0 h 1141"/>
                <a:gd name="T86" fmla="*/ 0 w 1210"/>
                <a:gd name="T87" fmla="*/ 0 h 1141"/>
                <a:gd name="T88" fmla="*/ 0 w 1210"/>
                <a:gd name="T89" fmla="*/ 0 h 1141"/>
                <a:gd name="T90" fmla="*/ 0 w 1210"/>
                <a:gd name="T91" fmla="*/ 0 h 1141"/>
                <a:gd name="T92" fmla="*/ 0 w 1210"/>
                <a:gd name="T93" fmla="*/ 0 h 1141"/>
                <a:gd name="T94" fmla="*/ 0 w 1210"/>
                <a:gd name="T95" fmla="*/ 0 h 1141"/>
                <a:gd name="T96" fmla="*/ 0 w 1210"/>
                <a:gd name="T97" fmla="*/ 0 h 1141"/>
                <a:gd name="T98" fmla="*/ 0 w 1210"/>
                <a:gd name="T99" fmla="*/ 0 h 1141"/>
                <a:gd name="T100" fmla="*/ 0 w 1210"/>
                <a:gd name="T101" fmla="*/ 0 h 1141"/>
                <a:gd name="T102" fmla="*/ 0 w 1210"/>
                <a:gd name="T103" fmla="*/ 0 h 11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210" h="1141">
                  <a:moveTo>
                    <a:pt x="651" y="0"/>
                  </a:moveTo>
                  <a:lnTo>
                    <a:pt x="682" y="1"/>
                  </a:lnTo>
                  <a:lnTo>
                    <a:pt x="711" y="3"/>
                  </a:lnTo>
                  <a:lnTo>
                    <a:pt x="740" y="6"/>
                  </a:lnTo>
                  <a:lnTo>
                    <a:pt x="769" y="10"/>
                  </a:lnTo>
                  <a:lnTo>
                    <a:pt x="797" y="16"/>
                  </a:lnTo>
                  <a:lnTo>
                    <a:pt x="825" y="23"/>
                  </a:lnTo>
                  <a:lnTo>
                    <a:pt x="852" y="32"/>
                  </a:lnTo>
                  <a:lnTo>
                    <a:pt x="877" y="41"/>
                  </a:lnTo>
                  <a:lnTo>
                    <a:pt x="903" y="52"/>
                  </a:lnTo>
                  <a:lnTo>
                    <a:pt x="928" y="65"/>
                  </a:lnTo>
                  <a:lnTo>
                    <a:pt x="951" y="78"/>
                  </a:lnTo>
                  <a:lnTo>
                    <a:pt x="974" y="92"/>
                  </a:lnTo>
                  <a:lnTo>
                    <a:pt x="995" y="106"/>
                  </a:lnTo>
                  <a:lnTo>
                    <a:pt x="1015" y="123"/>
                  </a:lnTo>
                  <a:lnTo>
                    <a:pt x="1036" y="141"/>
                  </a:lnTo>
                  <a:lnTo>
                    <a:pt x="1055" y="159"/>
                  </a:lnTo>
                  <a:lnTo>
                    <a:pt x="1072" y="178"/>
                  </a:lnTo>
                  <a:lnTo>
                    <a:pt x="1089" y="198"/>
                  </a:lnTo>
                  <a:lnTo>
                    <a:pt x="1105" y="220"/>
                  </a:lnTo>
                  <a:lnTo>
                    <a:pt x="1120" y="241"/>
                  </a:lnTo>
                  <a:lnTo>
                    <a:pt x="1134" y="265"/>
                  </a:lnTo>
                  <a:lnTo>
                    <a:pt x="1147" y="288"/>
                  </a:lnTo>
                  <a:lnTo>
                    <a:pt x="1159" y="314"/>
                  </a:lnTo>
                  <a:lnTo>
                    <a:pt x="1169" y="340"/>
                  </a:lnTo>
                  <a:lnTo>
                    <a:pt x="1179" y="366"/>
                  </a:lnTo>
                  <a:lnTo>
                    <a:pt x="1188" y="393"/>
                  </a:lnTo>
                  <a:lnTo>
                    <a:pt x="1194" y="421"/>
                  </a:lnTo>
                  <a:lnTo>
                    <a:pt x="1200" y="450"/>
                  </a:lnTo>
                  <a:lnTo>
                    <a:pt x="1205" y="478"/>
                  </a:lnTo>
                  <a:lnTo>
                    <a:pt x="1208" y="508"/>
                  </a:lnTo>
                  <a:lnTo>
                    <a:pt x="1210" y="538"/>
                  </a:lnTo>
                  <a:lnTo>
                    <a:pt x="1210" y="569"/>
                  </a:lnTo>
                  <a:lnTo>
                    <a:pt x="1210" y="601"/>
                  </a:lnTo>
                  <a:lnTo>
                    <a:pt x="1208" y="631"/>
                  </a:lnTo>
                  <a:lnTo>
                    <a:pt x="1205" y="662"/>
                  </a:lnTo>
                  <a:lnTo>
                    <a:pt x="1200" y="691"/>
                  </a:lnTo>
                  <a:lnTo>
                    <a:pt x="1194" y="720"/>
                  </a:lnTo>
                  <a:lnTo>
                    <a:pt x="1188" y="748"/>
                  </a:lnTo>
                  <a:lnTo>
                    <a:pt x="1179" y="775"/>
                  </a:lnTo>
                  <a:lnTo>
                    <a:pt x="1169" y="801"/>
                  </a:lnTo>
                  <a:lnTo>
                    <a:pt x="1159" y="827"/>
                  </a:lnTo>
                  <a:lnTo>
                    <a:pt x="1147" y="853"/>
                  </a:lnTo>
                  <a:lnTo>
                    <a:pt x="1134" y="876"/>
                  </a:lnTo>
                  <a:lnTo>
                    <a:pt x="1120" y="900"/>
                  </a:lnTo>
                  <a:lnTo>
                    <a:pt x="1105" y="921"/>
                  </a:lnTo>
                  <a:lnTo>
                    <a:pt x="1089" y="942"/>
                  </a:lnTo>
                  <a:lnTo>
                    <a:pt x="1072" y="963"/>
                  </a:lnTo>
                  <a:lnTo>
                    <a:pt x="1055" y="982"/>
                  </a:lnTo>
                  <a:lnTo>
                    <a:pt x="1036" y="1000"/>
                  </a:lnTo>
                  <a:lnTo>
                    <a:pt x="1015" y="1018"/>
                  </a:lnTo>
                  <a:lnTo>
                    <a:pt x="995" y="1034"/>
                  </a:lnTo>
                  <a:lnTo>
                    <a:pt x="974" y="1049"/>
                  </a:lnTo>
                  <a:lnTo>
                    <a:pt x="951" y="1063"/>
                  </a:lnTo>
                  <a:lnTo>
                    <a:pt x="928" y="1076"/>
                  </a:lnTo>
                  <a:lnTo>
                    <a:pt x="903" y="1089"/>
                  </a:lnTo>
                  <a:lnTo>
                    <a:pt x="877" y="1100"/>
                  </a:lnTo>
                  <a:lnTo>
                    <a:pt x="852" y="1109"/>
                  </a:lnTo>
                  <a:lnTo>
                    <a:pt x="825" y="1118"/>
                  </a:lnTo>
                  <a:lnTo>
                    <a:pt x="797" y="1125"/>
                  </a:lnTo>
                  <a:lnTo>
                    <a:pt x="769" y="1131"/>
                  </a:lnTo>
                  <a:lnTo>
                    <a:pt x="740" y="1135"/>
                  </a:lnTo>
                  <a:lnTo>
                    <a:pt x="711" y="1138"/>
                  </a:lnTo>
                  <a:lnTo>
                    <a:pt x="682" y="1140"/>
                  </a:lnTo>
                  <a:lnTo>
                    <a:pt x="651" y="1141"/>
                  </a:lnTo>
                  <a:lnTo>
                    <a:pt x="560" y="1141"/>
                  </a:lnTo>
                  <a:lnTo>
                    <a:pt x="530" y="1140"/>
                  </a:lnTo>
                  <a:lnTo>
                    <a:pt x="500" y="1138"/>
                  </a:lnTo>
                  <a:lnTo>
                    <a:pt x="470" y="1135"/>
                  </a:lnTo>
                  <a:lnTo>
                    <a:pt x="441" y="1131"/>
                  </a:lnTo>
                  <a:lnTo>
                    <a:pt x="413" y="1125"/>
                  </a:lnTo>
                  <a:lnTo>
                    <a:pt x="386" y="1118"/>
                  </a:lnTo>
                  <a:lnTo>
                    <a:pt x="360" y="1109"/>
                  </a:lnTo>
                  <a:lnTo>
                    <a:pt x="333" y="1100"/>
                  </a:lnTo>
                  <a:lnTo>
                    <a:pt x="308" y="1089"/>
                  </a:lnTo>
                  <a:lnTo>
                    <a:pt x="284" y="1076"/>
                  </a:lnTo>
                  <a:lnTo>
                    <a:pt x="260" y="1063"/>
                  </a:lnTo>
                  <a:lnTo>
                    <a:pt x="238" y="1049"/>
                  </a:lnTo>
                  <a:lnTo>
                    <a:pt x="216" y="1034"/>
                  </a:lnTo>
                  <a:lnTo>
                    <a:pt x="195" y="1018"/>
                  </a:lnTo>
                  <a:lnTo>
                    <a:pt x="176" y="1000"/>
                  </a:lnTo>
                  <a:lnTo>
                    <a:pt x="156" y="982"/>
                  </a:lnTo>
                  <a:lnTo>
                    <a:pt x="138" y="963"/>
                  </a:lnTo>
                  <a:lnTo>
                    <a:pt x="121" y="942"/>
                  </a:lnTo>
                  <a:lnTo>
                    <a:pt x="105" y="921"/>
                  </a:lnTo>
                  <a:lnTo>
                    <a:pt x="90" y="900"/>
                  </a:lnTo>
                  <a:lnTo>
                    <a:pt x="76" y="876"/>
                  </a:lnTo>
                  <a:lnTo>
                    <a:pt x="63" y="853"/>
                  </a:lnTo>
                  <a:lnTo>
                    <a:pt x="51" y="827"/>
                  </a:lnTo>
                  <a:lnTo>
                    <a:pt x="41" y="801"/>
                  </a:lnTo>
                  <a:lnTo>
                    <a:pt x="31" y="775"/>
                  </a:lnTo>
                  <a:lnTo>
                    <a:pt x="24" y="748"/>
                  </a:lnTo>
                  <a:lnTo>
                    <a:pt x="16" y="720"/>
                  </a:lnTo>
                  <a:lnTo>
                    <a:pt x="11" y="691"/>
                  </a:lnTo>
                  <a:lnTo>
                    <a:pt x="7" y="662"/>
                  </a:lnTo>
                  <a:lnTo>
                    <a:pt x="3" y="631"/>
                  </a:lnTo>
                  <a:lnTo>
                    <a:pt x="1" y="601"/>
                  </a:lnTo>
                  <a:lnTo>
                    <a:pt x="0" y="569"/>
                  </a:lnTo>
                  <a:lnTo>
                    <a:pt x="1" y="538"/>
                  </a:lnTo>
                  <a:lnTo>
                    <a:pt x="3" y="508"/>
                  </a:lnTo>
                  <a:lnTo>
                    <a:pt x="7" y="478"/>
                  </a:lnTo>
                  <a:lnTo>
                    <a:pt x="11" y="450"/>
                  </a:lnTo>
                  <a:lnTo>
                    <a:pt x="16" y="421"/>
                  </a:lnTo>
                  <a:lnTo>
                    <a:pt x="24" y="393"/>
                  </a:lnTo>
                  <a:lnTo>
                    <a:pt x="31" y="366"/>
                  </a:lnTo>
                  <a:lnTo>
                    <a:pt x="41" y="340"/>
                  </a:lnTo>
                  <a:lnTo>
                    <a:pt x="51" y="314"/>
                  </a:lnTo>
                  <a:lnTo>
                    <a:pt x="63" y="288"/>
                  </a:lnTo>
                  <a:lnTo>
                    <a:pt x="76" y="265"/>
                  </a:lnTo>
                  <a:lnTo>
                    <a:pt x="90" y="241"/>
                  </a:lnTo>
                  <a:lnTo>
                    <a:pt x="105" y="220"/>
                  </a:lnTo>
                  <a:lnTo>
                    <a:pt x="121" y="198"/>
                  </a:lnTo>
                  <a:lnTo>
                    <a:pt x="138" y="178"/>
                  </a:lnTo>
                  <a:lnTo>
                    <a:pt x="156" y="159"/>
                  </a:lnTo>
                  <a:lnTo>
                    <a:pt x="176" y="141"/>
                  </a:lnTo>
                  <a:lnTo>
                    <a:pt x="195" y="123"/>
                  </a:lnTo>
                  <a:lnTo>
                    <a:pt x="216" y="106"/>
                  </a:lnTo>
                  <a:lnTo>
                    <a:pt x="238" y="92"/>
                  </a:lnTo>
                  <a:lnTo>
                    <a:pt x="260" y="78"/>
                  </a:lnTo>
                  <a:lnTo>
                    <a:pt x="284" y="65"/>
                  </a:lnTo>
                  <a:lnTo>
                    <a:pt x="308" y="52"/>
                  </a:lnTo>
                  <a:lnTo>
                    <a:pt x="333" y="41"/>
                  </a:lnTo>
                  <a:lnTo>
                    <a:pt x="360" y="32"/>
                  </a:lnTo>
                  <a:lnTo>
                    <a:pt x="386" y="23"/>
                  </a:lnTo>
                  <a:lnTo>
                    <a:pt x="413" y="16"/>
                  </a:lnTo>
                  <a:lnTo>
                    <a:pt x="441" y="10"/>
                  </a:lnTo>
                  <a:lnTo>
                    <a:pt x="470" y="6"/>
                  </a:lnTo>
                  <a:lnTo>
                    <a:pt x="500" y="3"/>
                  </a:lnTo>
                  <a:lnTo>
                    <a:pt x="530" y="1"/>
                  </a:lnTo>
                  <a:lnTo>
                    <a:pt x="560" y="0"/>
                  </a:lnTo>
                  <a:lnTo>
                    <a:pt x="651" y="0"/>
                  </a:lnTo>
                  <a:close/>
                  <a:moveTo>
                    <a:pt x="288" y="569"/>
                  </a:moveTo>
                  <a:lnTo>
                    <a:pt x="288" y="588"/>
                  </a:lnTo>
                  <a:lnTo>
                    <a:pt x="289" y="606"/>
                  </a:lnTo>
                  <a:lnTo>
                    <a:pt x="290" y="624"/>
                  </a:lnTo>
                  <a:lnTo>
                    <a:pt x="292" y="641"/>
                  </a:lnTo>
                  <a:lnTo>
                    <a:pt x="295" y="658"/>
                  </a:lnTo>
                  <a:lnTo>
                    <a:pt x="299" y="675"/>
                  </a:lnTo>
                  <a:lnTo>
                    <a:pt x="302" y="691"/>
                  </a:lnTo>
                  <a:lnTo>
                    <a:pt x="307" y="707"/>
                  </a:lnTo>
                  <a:lnTo>
                    <a:pt x="311" y="723"/>
                  </a:lnTo>
                  <a:lnTo>
                    <a:pt x="317" y="738"/>
                  </a:lnTo>
                  <a:lnTo>
                    <a:pt x="323" y="752"/>
                  </a:lnTo>
                  <a:lnTo>
                    <a:pt x="330" y="766"/>
                  </a:lnTo>
                  <a:lnTo>
                    <a:pt x="337" y="780"/>
                  </a:lnTo>
                  <a:lnTo>
                    <a:pt x="346" y="793"/>
                  </a:lnTo>
                  <a:lnTo>
                    <a:pt x="353" y="805"/>
                  </a:lnTo>
                  <a:lnTo>
                    <a:pt x="363" y="816"/>
                  </a:lnTo>
                  <a:lnTo>
                    <a:pt x="372" y="828"/>
                  </a:lnTo>
                  <a:lnTo>
                    <a:pt x="382" y="839"/>
                  </a:lnTo>
                  <a:lnTo>
                    <a:pt x="393" y="848"/>
                  </a:lnTo>
                  <a:lnTo>
                    <a:pt x="403" y="858"/>
                  </a:lnTo>
                  <a:lnTo>
                    <a:pt x="415" y="867"/>
                  </a:lnTo>
                  <a:lnTo>
                    <a:pt x="428" y="875"/>
                  </a:lnTo>
                  <a:lnTo>
                    <a:pt x="440" y="883"/>
                  </a:lnTo>
                  <a:lnTo>
                    <a:pt x="454" y="889"/>
                  </a:lnTo>
                  <a:lnTo>
                    <a:pt x="467" y="895"/>
                  </a:lnTo>
                  <a:lnTo>
                    <a:pt x="481" y="901"/>
                  </a:lnTo>
                  <a:lnTo>
                    <a:pt x="495" y="905"/>
                  </a:lnTo>
                  <a:lnTo>
                    <a:pt x="510" y="909"/>
                  </a:lnTo>
                  <a:lnTo>
                    <a:pt x="526" y="912"/>
                  </a:lnTo>
                  <a:lnTo>
                    <a:pt x="542" y="915"/>
                  </a:lnTo>
                  <a:lnTo>
                    <a:pt x="559" y="916"/>
                  </a:lnTo>
                  <a:lnTo>
                    <a:pt x="575" y="916"/>
                  </a:lnTo>
                  <a:lnTo>
                    <a:pt x="634" y="916"/>
                  </a:lnTo>
                  <a:lnTo>
                    <a:pt x="652" y="916"/>
                  </a:lnTo>
                  <a:lnTo>
                    <a:pt x="668" y="915"/>
                  </a:lnTo>
                  <a:lnTo>
                    <a:pt x="684" y="912"/>
                  </a:lnTo>
                  <a:lnTo>
                    <a:pt x="700" y="909"/>
                  </a:lnTo>
                  <a:lnTo>
                    <a:pt x="715" y="905"/>
                  </a:lnTo>
                  <a:lnTo>
                    <a:pt x="730" y="901"/>
                  </a:lnTo>
                  <a:lnTo>
                    <a:pt x="744" y="895"/>
                  </a:lnTo>
                  <a:lnTo>
                    <a:pt x="757" y="889"/>
                  </a:lnTo>
                  <a:lnTo>
                    <a:pt x="770" y="883"/>
                  </a:lnTo>
                  <a:lnTo>
                    <a:pt x="783" y="875"/>
                  </a:lnTo>
                  <a:lnTo>
                    <a:pt x="795" y="867"/>
                  </a:lnTo>
                  <a:lnTo>
                    <a:pt x="807" y="858"/>
                  </a:lnTo>
                  <a:lnTo>
                    <a:pt x="817" y="848"/>
                  </a:lnTo>
                  <a:lnTo>
                    <a:pt x="828" y="839"/>
                  </a:lnTo>
                  <a:lnTo>
                    <a:pt x="839" y="828"/>
                  </a:lnTo>
                  <a:lnTo>
                    <a:pt x="848" y="816"/>
                  </a:lnTo>
                  <a:lnTo>
                    <a:pt x="857" y="805"/>
                  </a:lnTo>
                  <a:lnTo>
                    <a:pt x="866" y="793"/>
                  </a:lnTo>
                  <a:lnTo>
                    <a:pt x="873" y="780"/>
                  </a:lnTo>
                  <a:lnTo>
                    <a:pt x="880" y="766"/>
                  </a:lnTo>
                  <a:lnTo>
                    <a:pt x="887" y="752"/>
                  </a:lnTo>
                  <a:lnTo>
                    <a:pt x="893" y="738"/>
                  </a:lnTo>
                  <a:lnTo>
                    <a:pt x="899" y="723"/>
                  </a:lnTo>
                  <a:lnTo>
                    <a:pt x="904" y="707"/>
                  </a:lnTo>
                  <a:lnTo>
                    <a:pt x="908" y="691"/>
                  </a:lnTo>
                  <a:lnTo>
                    <a:pt x="913" y="675"/>
                  </a:lnTo>
                  <a:lnTo>
                    <a:pt x="916" y="658"/>
                  </a:lnTo>
                  <a:lnTo>
                    <a:pt x="918" y="641"/>
                  </a:lnTo>
                  <a:lnTo>
                    <a:pt x="920" y="624"/>
                  </a:lnTo>
                  <a:lnTo>
                    <a:pt x="922" y="606"/>
                  </a:lnTo>
                  <a:lnTo>
                    <a:pt x="922" y="588"/>
                  </a:lnTo>
                  <a:lnTo>
                    <a:pt x="923" y="569"/>
                  </a:lnTo>
                  <a:lnTo>
                    <a:pt x="922" y="551"/>
                  </a:lnTo>
                  <a:lnTo>
                    <a:pt x="922" y="534"/>
                  </a:lnTo>
                  <a:lnTo>
                    <a:pt x="920" y="517"/>
                  </a:lnTo>
                  <a:lnTo>
                    <a:pt x="918" y="500"/>
                  </a:lnTo>
                  <a:lnTo>
                    <a:pt x="916" y="483"/>
                  </a:lnTo>
                  <a:lnTo>
                    <a:pt x="913" y="466"/>
                  </a:lnTo>
                  <a:lnTo>
                    <a:pt x="908" y="450"/>
                  </a:lnTo>
                  <a:lnTo>
                    <a:pt x="904" y="434"/>
                  </a:lnTo>
                  <a:lnTo>
                    <a:pt x="899" y="418"/>
                  </a:lnTo>
                  <a:lnTo>
                    <a:pt x="893" y="403"/>
                  </a:lnTo>
                  <a:lnTo>
                    <a:pt x="887" y="389"/>
                  </a:lnTo>
                  <a:lnTo>
                    <a:pt x="880" y="375"/>
                  </a:lnTo>
                  <a:lnTo>
                    <a:pt x="873" y="361"/>
                  </a:lnTo>
                  <a:lnTo>
                    <a:pt x="866" y="348"/>
                  </a:lnTo>
                  <a:lnTo>
                    <a:pt x="857" y="336"/>
                  </a:lnTo>
                  <a:lnTo>
                    <a:pt x="848" y="325"/>
                  </a:lnTo>
                  <a:lnTo>
                    <a:pt x="839" y="313"/>
                  </a:lnTo>
                  <a:lnTo>
                    <a:pt x="828" y="302"/>
                  </a:lnTo>
                  <a:lnTo>
                    <a:pt x="817" y="292"/>
                  </a:lnTo>
                  <a:lnTo>
                    <a:pt x="807" y="283"/>
                  </a:lnTo>
                  <a:lnTo>
                    <a:pt x="795" y="274"/>
                  </a:lnTo>
                  <a:lnTo>
                    <a:pt x="783" y="266"/>
                  </a:lnTo>
                  <a:lnTo>
                    <a:pt x="770" y="258"/>
                  </a:lnTo>
                  <a:lnTo>
                    <a:pt x="757" y="252"/>
                  </a:lnTo>
                  <a:lnTo>
                    <a:pt x="744" y="245"/>
                  </a:lnTo>
                  <a:lnTo>
                    <a:pt x="730" y="240"/>
                  </a:lnTo>
                  <a:lnTo>
                    <a:pt x="715" y="236"/>
                  </a:lnTo>
                  <a:lnTo>
                    <a:pt x="700" y="232"/>
                  </a:lnTo>
                  <a:lnTo>
                    <a:pt x="684" y="228"/>
                  </a:lnTo>
                  <a:lnTo>
                    <a:pt x="668" y="226"/>
                  </a:lnTo>
                  <a:lnTo>
                    <a:pt x="652" y="225"/>
                  </a:lnTo>
                  <a:lnTo>
                    <a:pt x="634" y="225"/>
                  </a:lnTo>
                  <a:lnTo>
                    <a:pt x="575" y="225"/>
                  </a:lnTo>
                  <a:lnTo>
                    <a:pt x="559" y="225"/>
                  </a:lnTo>
                  <a:lnTo>
                    <a:pt x="542" y="226"/>
                  </a:lnTo>
                  <a:lnTo>
                    <a:pt x="526" y="228"/>
                  </a:lnTo>
                  <a:lnTo>
                    <a:pt x="510" y="232"/>
                  </a:lnTo>
                  <a:lnTo>
                    <a:pt x="495" y="236"/>
                  </a:lnTo>
                  <a:lnTo>
                    <a:pt x="481" y="240"/>
                  </a:lnTo>
                  <a:lnTo>
                    <a:pt x="467" y="245"/>
                  </a:lnTo>
                  <a:lnTo>
                    <a:pt x="454" y="252"/>
                  </a:lnTo>
                  <a:lnTo>
                    <a:pt x="440" y="258"/>
                  </a:lnTo>
                  <a:lnTo>
                    <a:pt x="428" y="266"/>
                  </a:lnTo>
                  <a:lnTo>
                    <a:pt x="415" y="274"/>
                  </a:lnTo>
                  <a:lnTo>
                    <a:pt x="403" y="283"/>
                  </a:lnTo>
                  <a:lnTo>
                    <a:pt x="393" y="292"/>
                  </a:lnTo>
                  <a:lnTo>
                    <a:pt x="382" y="302"/>
                  </a:lnTo>
                  <a:lnTo>
                    <a:pt x="372" y="313"/>
                  </a:lnTo>
                  <a:lnTo>
                    <a:pt x="363" y="325"/>
                  </a:lnTo>
                  <a:lnTo>
                    <a:pt x="353" y="336"/>
                  </a:lnTo>
                  <a:lnTo>
                    <a:pt x="346" y="348"/>
                  </a:lnTo>
                  <a:lnTo>
                    <a:pt x="337" y="361"/>
                  </a:lnTo>
                  <a:lnTo>
                    <a:pt x="330" y="375"/>
                  </a:lnTo>
                  <a:lnTo>
                    <a:pt x="323" y="389"/>
                  </a:lnTo>
                  <a:lnTo>
                    <a:pt x="317" y="403"/>
                  </a:lnTo>
                  <a:lnTo>
                    <a:pt x="311" y="418"/>
                  </a:lnTo>
                  <a:lnTo>
                    <a:pt x="307" y="434"/>
                  </a:lnTo>
                  <a:lnTo>
                    <a:pt x="302" y="450"/>
                  </a:lnTo>
                  <a:lnTo>
                    <a:pt x="299" y="466"/>
                  </a:lnTo>
                  <a:lnTo>
                    <a:pt x="295" y="483"/>
                  </a:lnTo>
                  <a:lnTo>
                    <a:pt x="292" y="500"/>
                  </a:lnTo>
                  <a:lnTo>
                    <a:pt x="290" y="517"/>
                  </a:lnTo>
                  <a:lnTo>
                    <a:pt x="289" y="534"/>
                  </a:lnTo>
                  <a:lnTo>
                    <a:pt x="288" y="551"/>
                  </a:lnTo>
                  <a:lnTo>
                    <a:pt x="288" y="5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8" name="Freeform 24"/>
            <p:cNvSpPr>
              <a:spLocks noEditPoints="1"/>
            </p:cNvSpPr>
            <p:nvPr/>
          </p:nvSpPr>
          <p:spPr bwMode="auto">
            <a:xfrm>
              <a:off x="1445" y="559"/>
              <a:ext cx="101" cy="99"/>
            </a:xfrm>
            <a:custGeom>
              <a:avLst/>
              <a:gdLst>
                <a:gd name="T0" fmla="*/ 0 w 1112"/>
                <a:gd name="T1" fmla="*/ 0 h 1089"/>
                <a:gd name="T2" fmla="*/ 0 w 1112"/>
                <a:gd name="T3" fmla="*/ 0 h 1089"/>
                <a:gd name="T4" fmla="*/ 0 w 1112"/>
                <a:gd name="T5" fmla="*/ 0 h 1089"/>
                <a:gd name="T6" fmla="*/ 0 w 1112"/>
                <a:gd name="T7" fmla="*/ 0 h 1089"/>
                <a:gd name="T8" fmla="*/ 0 w 1112"/>
                <a:gd name="T9" fmla="*/ 0 h 1089"/>
                <a:gd name="T10" fmla="*/ 0 w 1112"/>
                <a:gd name="T11" fmla="*/ 0 h 1089"/>
                <a:gd name="T12" fmla="*/ 0 w 1112"/>
                <a:gd name="T13" fmla="*/ 0 h 1089"/>
                <a:gd name="T14" fmla="*/ 0 w 1112"/>
                <a:gd name="T15" fmla="*/ 0 h 1089"/>
                <a:gd name="T16" fmla="*/ 0 w 1112"/>
                <a:gd name="T17" fmla="*/ 0 h 1089"/>
                <a:gd name="T18" fmla="*/ 0 w 1112"/>
                <a:gd name="T19" fmla="*/ 0 h 1089"/>
                <a:gd name="T20" fmla="*/ 0 w 1112"/>
                <a:gd name="T21" fmla="*/ 0 h 1089"/>
                <a:gd name="T22" fmla="*/ 0 w 1112"/>
                <a:gd name="T23" fmla="*/ 0 h 1089"/>
                <a:gd name="T24" fmla="*/ 0 w 1112"/>
                <a:gd name="T25" fmla="*/ 0 h 1089"/>
                <a:gd name="T26" fmla="*/ 0 w 1112"/>
                <a:gd name="T27" fmla="*/ 0 h 1089"/>
                <a:gd name="T28" fmla="*/ 0 w 1112"/>
                <a:gd name="T29" fmla="*/ 0 h 1089"/>
                <a:gd name="T30" fmla="*/ 0 w 1112"/>
                <a:gd name="T31" fmla="*/ 0 h 1089"/>
                <a:gd name="T32" fmla="*/ 0 w 1112"/>
                <a:gd name="T33" fmla="*/ 0 h 1089"/>
                <a:gd name="T34" fmla="*/ 0 w 1112"/>
                <a:gd name="T35" fmla="*/ 0 h 1089"/>
                <a:gd name="T36" fmla="*/ 0 w 1112"/>
                <a:gd name="T37" fmla="*/ 0 h 1089"/>
                <a:gd name="T38" fmla="*/ 0 w 1112"/>
                <a:gd name="T39" fmla="*/ 0 h 1089"/>
                <a:gd name="T40" fmla="*/ 0 w 1112"/>
                <a:gd name="T41" fmla="*/ 0 h 1089"/>
                <a:gd name="T42" fmla="*/ 0 w 1112"/>
                <a:gd name="T43" fmla="*/ 0 h 1089"/>
                <a:gd name="T44" fmla="*/ 0 w 1112"/>
                <a:gd name="T45" fmla="*/ 0 h 1089"/>
                <a:gd name="T46" fmla="*/ 0 w 1112"/>
                <a:gd name="T47" fmla="*/ 0 h 1089"/>
                <a:gd name="T48" fmla="*/ 0 w 1112"/>
                <a:gd name="T49" fmla="*/ 0 h 1089"/>
                <a:gd name="T50" fmla="*/ 0 w 1112"/>
                <a:gd name="T51" fmla="*/ 0 h 1089"/>
                <a:gd name="T52" fmla="*/ 0 w 1112"/>
                <a:gd name="T53" fmla="*/ 0 h 1089"/>
                <a:gd name="T54" fmla="*/ 0 w 1112"/>
                <a:gd name="T55" fmla="*/ 0 h 1089"/>
                <a:gd name="T56" fmla="*/ 0 w 1112"/>
                <a:gd name="T57" fmla="*/ 0 h 1089"/>
                <a:gd name="T58" fmla="*/ 0 w 1112"/>
                <a:gd name="T59" fmla="*/ 0 h 1089"/>
                <a:gd name="T60" fmla="*/ 0 w 1112"/>
                <a:gd name="T61" fmla="*/ 0 h 1089"/>
                <a:gd name="T62" fmla="*/ 0 w 1112"/>
                <a:gd name="T63" fmla="*/ 0 h 1089"/>
                <a:gd name="T64" fmla="*/ 0 w 1112"/>
                <a:gd name="T65" fmla="*/ 0 h 1089"/>
                <a:gd name="T66" fmla="*/ 0 w 1112"/>
                <a:gd name="T67" fmla="*/ 0 h 1089"/>
                <a:gd name="T68" fmla="*/ 0 w 1112"/>
                <a:gd name="T69" fmla="*/ 0 h 1089"/>
                <a:gd name="T70" fmla="*/ 0 w 1112"/>
                <a:gd name="T71" fmla="*/ 0 h 1089"/>
                <a:gd name="T72" fmla="*/ 0 w 1112"/>
                <a:gd name="T73" fmla="*/ 0 h 1089"/>
                <a:gd name="T74" fmla="*/ 0 w 1112"/>
                <a:gd name="T75" fmla="*/ 0 h 1089"/>
                <a:gd name="T76" fmla="*/ 0 w 1112"/>
                <a:gd name="T77" fmla="*/ 0 h 1089"/>
                <a:gd name="T78" fmla="*/ 0 w 1112"/>
                <a:gd name="T79" fmla="*/ 0 h 1089"/>
                <a:gd name="T80" fmla="*/ 0 w 1112"/>
                <a:gd name="T81" fmla="*/ 0 h 1089"/>
                <a:gd name="T82" fmla="*/ 0 w 1112"/>
                <a:gd name="T83" fmla="*/ 0 h 1089"/>
                <a:gd name="T84" fmla="*/ 0 w 1112"/>
                <a:gd name="T85" fmla="*/ 0 h 1089"/>
                <a:gd name="T86" fmla="*/ 0 w 1112"/>
                <a:gd name="T87" fmla="*/ 0 h 1089"/>
                <a:gd name="T88" fmla="*/ 0 w 1112"/>
                <a:gd name="T89" fmla="*/ 0 h 1089"/>
                <a:gd name="T90" fmla="*/ 0 w 1112"/>
                <a:gd name="T91" fmla="*/ 0 h 1089"/>
                <a:gd name="T92" fmla="*/ 0 w 1112"/>
                <a:gd name="T93" fmla="*/ 0 h 1089"/>
                <a:gd name="T94" fmla="*/ 0 w 1112"/>
                <a:gd name="T95" fmla="*/ 0 h 1089"/>
                <a:gd name="T96" fmla="*/ 0 w 1112"/>
                <a:gd name="T97" fmla="*/ 0 h 1089"/>
                <a:gd name="T98" fmla="*/ 0 w 1112"/>
                <a:gd name="T99" fmla="*/ 0 h 1089"/>
                <a:gd name="T100" fmla="*/ 0 w 1112"/>
                <a:gd name="T101" fmla="*/ 0 h 10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12" h="1089">
                  <a:moveTo>
                    <a:pt x="997" y="523"/>
                  </a:moveTo>
                  <a:lnTo>
                    <a:pt x="1010" y="533"/>
                  </a:lnTo>
                  <a:lnTo>
                    <a:pt x="1021" y="543"/>
                  </a:lnTo>
                  <a:lnTo>
                    <a:pt x="1033" y="555"/>
                  </a:lnTo>
                  <a:lnTo>
                    <a:pt x="1044" y="567"/>
                  </a:lnTo>
                  <a:lnTo>
                    <a:pt x="1054" y="579"/>
                  </a:lnTo>
                  <a:lnTo>
                    <a:pt x="1063" y="592"/>
                  </a:lnTo>
                  <a:lnTo>
                    <a:pt x="1072" y="605"/>
                  </a:lnTo>
                  <a:lnTo>
                    <a:pt x="1080" y="619"/>
                  </a:lnTo>
                  <a:lnTo>
                    <a:pt x="1088" y="633"/>
                  </a:lnTo>
                  <a:lnTo>
                    <a:pt x="1094" y="648"/>
                  </a:lnTo>
                  <a:lnTo>
                    <a:pt x="1100" y="664"/>
                  </a:lnTo>
                  <a:lnTo>
                    <a:pt x="1104" y="679"/>
                  </a:lnTo>
                  <a:lnTo>
                    <a:pt x="1107" y="696"/>
                  </a:lnTo>
                  <a:lnTo>
                    <a:pt x="1110" y="713"/>
                  </a:lnTo>
                  <a:lnTo>
                    <a:pt x="1111" y="730"/>
                  </a:lnTo>
                  <a:lnTo>
                    <a:pt x="1112" y="749"/>
                  </a:lnTo>
                  <a:lnTo>
                    <a:pt x="1111" y="766"/>
                  </a:lnTo>
                  <a:lnTo>
                    <a:pt x="1110" y="784"/>
                  </a:lnTo>
                  <a:lnTo>
                    <a:pt x="1108" y="801"/>
                  </a:lnTo>
                  <a:lnTo>
                    <a:pt x="1106" y="818"/>
                  </a:lnTo>
                  <a:lnTo>
                    <a:pt x="1103" y="835"/>
                  </a:lnTo>
                  <a:lnTo>
                    <a:pt x="1098" y="851"/>
                  </a:lnTo>
                  <a:lnTo>
                    <a:pt x="1093" y="867"/>
                  </a:lnTo>
                  <a:lnTo>
                    <a:pt x="1088" y="882"/>
                  </a:lnTo>
                  <a:lnTo>
                    <a:pt x="1081" y="898"/>
                  </a:lnTo>
                  <a:lnTo>
                    <a:pt x="1074" y="912"/>
                  </a:lnTo>
                  <a:lnTo>
                    <a:pt x="1066" y="927"/>
                  </a:lnTo>
                  <a:lnTo>
                    <a:pt x="1059" y="941"/>
                  </a:lnTo>
                  <a:lnTo>
                    <a:pt x="1049" y="954"/>
                  </a:lnTo>
                  <a:lnTo>
                    <a:pt x="1040" y="967"/>
                  </a:lnTo>
                  <a:lnTo>
                    <a:pt x="1030" y="980"/>
                  </a:lnTo>
                  <a:lnTo>
                    <a:pt x="1019" y="991"/>
                  </a:lnTo>
                  <a:lnTo>
                    <a:pt x="1008" y="1002"/>
                  </a:lnTo>
                  <a:lnTo>
                    <a:pt x="996" y="1013"/>
                  </a:lnTo>
                  <a:lnTo>
                    <a:pt x="983" y="1022"/>
                  </a:lnTo>
                  <a:lnTo>
                    <a:pt x="970" y="1032"/>
                  </a:lnTo>
                  <a:lnTo>
                    <a:pt x="956" y="1040"/>
                  </a:lnTo>
                  <a:lnTo>
                    <a:pt x="942" y="1048"/>
                  </a:lnTo>
                  <a:lnTo>
                    <a:pt x="927" y="1055"/>
                  </a:lnTo>
                  <a:lnTo>
                    <a:pt x="911" y="1063"/>
                  </a:lnTo>
                  <a:lnTo>
                    <a:pt x="895" y="1068"/>
                  </a:lnTo>
                  <a:lnTo>
                    <a:pt x="879" y="1074"/>
                  </a:lnTo>
                  <a:lnTo>
                    <a:pt x="862" y="1078"/>
                  </a:lnTo>
                  <a:lnTo>
                    <a:pt x="845" y="1082"/>
                  </a:lnTo>
                  <a:lnTo>
                    <a:pt x="828" y="1084"/>
                  </a:lnTo>
                  <a:lnTo>
                    <a:pt x="810" y="1086"/>
                  </a:lnTo>
                  <a:lnTo>
                    <a:pt x="790" y="1088"/>
                  </a:lnTo>
                  <a:lnTo>
                    <a:pt x="771" y="1089"/>
                  </a:lnTo>
                  <a:lnTo>
                    <a:pt x="80" y="1089"/>
                  </a:lnTo>
                  <a:lnTo>
                    <a:pt x="73" y="1088"/>
                  </a:lnTo>
                  <a:lnTo>
                    <a:pt x="64" y="1086"/>
                  </a:lnTo>
                  <a:lnTo>
                    <a:pt x="57" y="1085"/>
                  </a:lnTo>
                  <a:lnTo>
                    <a:pt x="50" y="1082"/>
                  </a:lnTo>
                  <a:lnTo>
                    <a:pt x="43" y="1079"/>
                  </a:lnTo>
                  <a:lnTo>
                    <a:pt x="36" y="1075"/>
                  </a:lnTo>
                  <a:lnTo>
                    <a:pt x="30" y="1070"/>
                  </a:lnTo>
                  <a:lnTo>
                    <a:pt x="23" y="1065"/>
                  </a:lnTo>
                  <a:lnTo>
                    <a:pt x="18" y="1059"/>
                  </a:lnTo>
                  <a:lnTo>
                    <a:pt x="14" y="1052"/>
                  </a:lnTo>
                  <a:lnTo>
                    <a:pt x="9" y="1046"/>
                  </a:lnTo>
                  <a:lnTo>
                    <a:pt x="6" y="1039"/>
                  </a:lnTo>
                  <a:lnTo>
                    <a:pt x="3" y="1032"/>
                  </a:lnTo>
                  <a:lnTo>
                    <a:pt x="2" y="1024"/>
                  </a:lnTo>
                  <a:lnTo>
                    <a:pt x="1" y="1016"/>
                  </a:lnTo>
                  <a:lnTo>
                    <a:pt x="0" y="1008"/>
                  </a:lnTo>
                  <a:lnTo>
                    <a:pt x="0" y="81"/>
                  </a:lnTo>
                  <a:lnTo>
                    <a:pt x="1" y="72"/>
                  </a:lnTo>
                  <a:lnTo>
                    <a:pt x="2" y="65"/>
                  </a:lnTo>
                  <a:lnTo>
                    <a:pt x="3" y="57"/>
                  </a:lnTo>
                  <a:lnTo>
                    <a:pt x="6" y="50"/>
                  </a:lnTo>
                  <a:lnTo>
                    <a:pt x="9" y="42"/>
                  </a:lnTo>
                  <a:lnTo>
                    <a:pt x="14" y="36"/>
                  </a:lnTo>
                  <a:lnTo>
                    <a:pt x="18" y="29"/>
                  </a:lnTo>
                  <a:lnTo>
                    <a:pt x="23" y="24"/>
                  </a:lnTo>
                  <a:lnTo>
                    <a:pt x="30" y="17"/>
                  </a:lnTo>
                  <a:lnTo>
                    <a:pt x="36" y="13"/>
                  </a:lnTo>
                  <a:lnTo>
                    <a:pt x="43" y="9"/>
                  </a:lnTo>
                  <a:lnTo>
                    <a:pt x="50" y="6"/>
                  </a:lnTo>
                  <a:lnTo>
                    <a:pt x="57" y="4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0"/>
                  </a:lnTo>
                  <a:lnTo>
                    <a:pt x="731" y="0"/>
                  </a:lnTo>
                  <a:lnTo>
                    <a:pt x="749" y="0"/>
                  </a:lnTo>
                  <a:lnTo>
                    <a:pt x="767" y="1"/>
                  </a:lnTo>
                  <a:lnTo>
                    <a:pt x="784" y="4"/>
                  </a:lnTo>
                  <a:lnTo>
                    <a:pt x="801" y="6"/>
                  </a:lnTo>
                  <a:lnTo>
                    <a:pt x="818" y="9"/>
                  </a:lnTo>
                  <a:lnTo>
                    <a:pt x="834" y="13"/>
                  </a:lnTo>
                  <a:lnTo>
                    <a:pt x="850" y="17"/>
                  </a:lnTo>
                  <a:lnTo>
                    <a:pt x="866" y="24"/>
                  </a:lnTo>
                  <a:lnTo>
                    <a:pt x="881" y="29"/>
                  </a:lnTo>
                  <a:lnTo>
                    <a:pt x="896" y="37"/>
                  </a:lnTo>
                  <a:lnTo>
                    <a:pt x="911" y="44"/>
                  </a:lnTo>
                  <a:lnTo>
                    <a:pt x="925" y="52"/>
                  </a:lnTo>
                  <a:lnTo>
                    <a:pt x="938" y="60"/>
                  </a:lnTo>
                  <a:lnTo>
                    <a:pt x="951" y="70"/>
                  </a:lnTo>
                  <a:lnTo>
                    <a:pt x="964" y="79"/>
                  </a:lnTo>
                  <a:lnTo>
                    <a:pt x="975" y="90"/>
                  </a:lnTo>
                  <a:lnTo>
                    <a:pt x="986" y="101"/>
                  </a:lnTo>
                  <a:lnTo>
                    <a:pt x="997" y="113"/>
                  </a:lnTo>
                  <a:lnTo>
                    <a:pt x="1006" y="124"/>
                  </a:lnTo>
                  <a:lnTo>
                    <a:pt x="1016" y="137"/>
                  </a:lnTo>
                  <a:lnTo>
                    <a:pt x="1025" y="150"/>
                  </a:lnTo>
                  <a:lnTo>
                    <a:pt x="1033" y="164"/>
                  </a:lnTo>
                  <a:lnTo>
                    <a:pt x="1041" y="178"/>
                  </a:lnTo>
                  <a:lnTo>
                    <a:pt x="1048" y="193"/>
                  </a:lnTo>
                  <a:lnTo>
                    <a:pt x="1054" y="208"/>
                  </a:lnTo>
                  <a:lnTo>
                    <a:pt x="1059" y="224"/>
                  </a:lnTo>
                  <a:lnTo>
                    <a:pt x="1064" y="240"/>
                  </a:lnTo>
                  <a:lnTo>
                    <a:pt x="1067" y="256"/>
                  </a:lnTo>
                  <a:lnTo>
                    <a:pt x="1071" y="273"/>
                  </a:lnTo>
                  <a:lnTo>
                    <a:pt x="1073" y="290"/>
                  </a:lnTo>
                  <a:lnTo>
                    <a:pt x="1074" y="307"/>
                  </a:lnTo>
                  <a:lnTo>
                    <a:pt x="1074" y="325"/>
                  </a:lnTo>
                  <a:lnTo>
                    <a:pt x="1074" y="341"/>
                  </a:lnTo>
                  <a:lnTo>
                    <a:pt x="1073" y="357"/>
                  </a:lnTo>
                  <a:lnTo>
                    <a:pt x="1072" y="372"/>
                  </a:lnTo>
                  <a:lnTo>
                    <a:pt x="1069" y="387"/>
                  </a:lnTo>
                  <a:lnTo>
                    <a:pt x="1066" y="401"/>
                  </a:lnTo>
                  <a:lnTo>
                    <a:pt x="1062" y="414"/>
                  </a:lnTo>
                  <a:lnTo>
                    <a:pt x="1058" y="428"/>
                  </a:lnTo>
                  <a:lnTo>
                    <a:pt x="1052" y="440"/>
                  </a:lnTo>
                  <a:lnTo>
                    <a:pt x="1047" y="451"/>
                  </a:lnTo>
                  <a:lnTo>
                    <a:pt x="1042" y="463"/>
                  </a:lnTo>
                  <a:lnTo>
                    <a:pt x="1035" y="474"/>
                  </a:lnTo>
                  <a:lnTo>
                    <a:pt x="1028" y="485"/>
                  </a:lnTo>
                  <a:lnTo>
                    <a:pt x="1021" y="495"/>
                  </a:lnTo>
                  <a:lnTo>
                    <a:pt x="1014" y="505"/>
                  </a:lnTo>
                  <a:lnTo>
                    <a:pt x="1005" y="515"/>
                  </a:lnTo>
                  <a:lnTo>
                    <a:pt x="997" y="523"/>
                  </a:lnTo>
                  <a:close/>
                  <a:moveTo>
                    <a:pt x="261" y="227"/>
                  </a:moveTo>
                  <a:lnTo>
                    <a:pt x="261" y="439"/>
                  </a:lnTo>
                  <a:lnTo>
                    <a:pt x="731" y="439"/>
                  </a:lnTo>
                  <a:lnTo>
                    <a:pt x="738" y="438"/>
                  </a:lnTo>
                  <a:lnTo>
                    <a:pt x="744" y="437"/>
                  </a:lnTo>
                  <a:lnTo>
                    <a:pt x="752" y="434"/>
                  </a:lnTo>
                  <a:lnTo>
                    <a:pt x="758" y="431"/>
                  </a:lnTo>
                  <a:lnTo>
                    <a:pt x="766" y="428"/>
                  </a:lnTo>
                  <a:lnTo>
                    <a:pt x="772" y="423"/>
                  </a:lnTo>
                  <a:lnTo>
                    <a:pt x="780" y="417"/>
                  </a:lnTo>
                  <a:lnTo>
                    <a:pt x="787" y="411"/>
                  </a:lnTo>
                  <a:lnTo>
                    <a:pt x="794" y="403"/>
                  </a:lnTo>
                  <a:lnTo>
                    <a:pt x="799" y="395"/>
                  </a:lnTo>
                  <a:lnTo>
                    <a:pt x="804" y="386"/>
                  </a:lnTo>
                  <a:lnTo>
                    <a:pt x="809" y="377"/>
                  </a:lnTo>
                  <a:lnTo>
                    <a:pt x="812" y="366"/>
                  </a:lnTo>
                  <a:lnTo>
                    <a:pt x="814" y="355"/>
                  </a:lnTo>
                  <a:lnTo>
                    <a:pt x="815" y="344"/>
                  </a:lnTo>
                  <a:lnTo>
                    <a:pt x="815" y="331"/>
                  </a:lnTo>
                  <a:lnTo>
                    <a:pt x="815" y="319"/>
                  </a:lnTo>
                  <a:lnTo>
                    <a:pt x="814" y="307"/>
                  </a:lnTo>
                  <a:lnTo>
                    <a:pt x="812" y="296"/>
                  </a:lnTo>
                  <a:lnTo>
                    <a:pt x="809" y="286"/>
                  </a:lnTo>
                  <a:lnTo>
                    <a:pt x="804" y="276"/>
                  </a:lnTo>
                  <a:lnTo>
                    <a:pt x="799" y="268"/>
                  </a:lnTo>
                  <a:lnTo>
                    <a:pt x="794" y="260"/>
                  </a:lnTo>
                  <a:lnTo>
                    <a:pt x="787" y="254"/>
                  </a:lnTo>
                  <a:lnTo>
                    <a:pt x="780" y="247"/>
                  </a:lnTo>
                  <a:lnTo>
                    <a:pt x="772" y="242"/>
                  </a:lnTo>
                  <a:lnTo>
                    <a:pt x="766" y="237"/>
                  </a:lnTo>
                  <a:lnTo>
                    <a:pt x="758" y="233"/>
                  </a:lnTo>
                  <a:lnTo>
                    <a:pt x="752" y="230"/>
                  </a:lnTo>
                  <a:lnTo>
                    <a:pt x="744" y="228"/>
                  </a:lnTo>
                  <a:lnTo>
                    <a:pt x="738" y="227"/>
                  </a:lnTo>
                  <a:lnTo>
                    <a:pt x="731" y="227"/>
                  </a:lnTo>
                  <a:lnTo>
                    <a:pt x="261" y="227"/>
                  </a:lnTo>
                  <a:close/>
                  <a:moveTo>
                    <a:pt x="752" y="862"/>
                  </a:moveTo>
                  <a:lnTo>
                    <a:pt x="759" y="861"/>
                  </a:lnTo>
                  <a:lnTo>
                    <a:pt x="766" y="860"/>
                  </a:lnTo>
                  <a:lnTo>
                    <a:pt x="772" y="858"/>
                  </a:lnTo>
                  <a:lnTo>
                    <a:pt x="780" y="854"/>
                  </a:lnTo>
                  <a:lnTo>
                    <a:pt x="786" y="850"/>
                  </a:lnTo>
                  <a:lnTo>
                    <a:pt x="794" y="846"/>
                  </a:lnTo>
                  <a:lnTo>
                    <a:pt x="801" y="841"/>
                  </a:lnTo>
                  <a:lnTo>
                    <a:pt x="808" y="833"/>
                  </a:lnTo>
                  <a:lnTo>
                    <a:pt x="815" y="827"/>
                  </a:lnTo>
                  <a:lnTo>
                    <a:pt x="820" y="818"/>
                  </a:lnTo>
                  <a:lnTo>
                    <a:pt x="826" y="810"/>
                  </a:lnTo>
                  <a:lnTo>
                    <a:pt x="830" y="800"/>
                  </a:lnTo>
                  <a:lnTo>
                    <a:pt x="833" y="789"/>
                  </a:lnTo>
                  <a:lnTo>
                    <a:pt x="835" y="779"/>
                  </a:lnTo>
                  <a:lnTo>
                    <a:pt x="836" y="767"/>
                  </a:lnTo>
                  <a:lnTo>
                    <a:pt x="836" y="754"/>
                  </a:lnTo>
                  <a:lnTo>
                    <a:pt x="836" y="742"/>
                  </a:lnTo>
                  <a:lnTo>
                    <a:pt x="835" y="730"/>
                  </a:lnTo>
                  <a:lnTo>
                    <a:pt x="833" y="719"/>
                  </a:lnTo>
                  <a:lnTo>
                    <a:pt x="830" y="709"/>
                  </a:lnTo>
                  <a:lnTo>
                    <a:pt x="826" y="699"/>
                  </a:lnTo>
                  <a:lnTo>
                    <a:pt x="820" y="690"/>
                  </a:lnTo>
                  <a:lnTo>
                    <a:pt x="815" y="682"/>
                  </a:lnTo>
                  <a:lnTo>
                    <a:pt x="808" y="675"/>
                  </a:lnTo>
                  <a:lnTo>
                    <a:pt x="801" y="668"/>
                  </a:lnTo>
                  <a:lnTo>
                    <a:pt x="794" y="663"/>
                  </a:lnTo>
                  <a:lnTo>
                    <a:pt x="786" y="658"/>
                  </a:lnTo>
                  <a:lnTo>
                    <a:pt x="780" y="654"/>
                  </a:lnTo>
                  <a:lnTo>
                    <a:pt x="772" y="651"/>
                  </a:lnTo>
                  <a:lnTo>
                    <a:pt x="766" y="648"/>
                  </a:lnTo>
                  <a:lnTo>
                    <a:pt x="758" y="647"/>
                  </a:lnTo>
                  <a:lnTo>
                    <a:pt x="752" y="647"/>
                  </a:lnTo>
                  <a:lnTo>
                    <a:pt x="261" y="647"/>
                  </a:lnTo>
                  <a:lnTo>
                    <a:pt x="261" y="862"/>
                  </a:lnTo>
                  <a:lnTo>
                    <a:pt x="752" y="8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49" name="Freeform 25"/>
            <p:cNvSpPr>
              <a:spLocks noEditPoints="1"/>
            </p:cNvSpPr>
            <p:nvPr/>
          </p:nvSpPr>
          <p:spPr bwMode="auto">
            <a:xfrm>
              <a:off x="1553" y="557"/>
              <a:ext cx="106" cy="101"/>
            </a:xfrm>
            <a:custGeom>
              <a:avLst/>
              <a:gdLst>
                <a:gd name="T0" fmla="*/ 0 w 1165"/>
                <a:gd name="T1" fmla="*/ 0 h 1114"/>
                <a:gd name="T2" fmla="*/ 0 w 1165"/>
                <a:gd name="T3" fmla="*/ 0 h 1114"/>
                <a:gd name="T4" fmla="*/ 0 w 1165"/>
                <a:gd name="T5" fmla="*/ 0 h 1114"/>
                <a:gd name="T6" fmla="*/ 0 w 1165"/>
                <a:gd name="T7" fmla="*/ 0 h 1114"/>
                <a:gd name="T8" fmla="*/ 0 w 1165"/>
                <a:gd name="T9" fmla="*/ 0 h 1114"/>
                <a:gd name="T10" fmla="*/ 0 w 1165"/>
                <a:gd name="T11" fmla="*/ 0 h 1114"/>
                <a:gd name="T12" fmla="*/ 0 w 1165"/>
                <a:gd name="T13" fmla="*/ 0 h 1114"/>
                <a:gd name="T14" fmla="*/ 0 w 1165"/>
                <a:gd name="T15" fmla="*/ 0 h 1114"/>
                <a:gd name="T16" fmla="*/ 0 w 1165"/>
                <a:gd name="T17" fmla="*/ 0 h 1114"/>
                <a:gd name="T18" fmla="*/ 0 w 1165"/>
                <a:gd name="T19" fmla="*/ 0 h 1114"/>
                <a:gd name="T20" fmla="*/ 0 w 1165"/>
                <a:gd name="T21" fmla="*/ 0 h 1114"/>
                <a:gd name="T22" fmla="*/ 0 w 1165"/>
                <a:gd name="T23" fmla="*/ 0 h 1114"/>
                <a:gd name="T24" fmla="*/ 0 w 1165"/>
                <a:gd name="T25" fmla="*/ 0 h 1114"/>
                <a:gd name="T26" fmla="*/ 0 w 1165"/>
                <a:gd name="T27" fmla="*/ 0 h 1114"/>
                <a:gd name="T28" fmla="*/ 0 w 1165"/>
                <a:gd name="T29" fmla="*/ 0 h 1114"/>
                <a:gd name="T30" fmla="*/ 0 w 1165"/>
                <a:gd name="T31" fmla="*/ 0 h 1114"/>
                <a:gd name="T32" fmla="*/ 0 w 1165"/>
                <a:gd name="T33" fmla="*/ 0 h 1114"/>
                <a:gd name="T34" fmla="*/ 0 w 1165"/>
                <a:gd name="T35" fmla="*/ 0 h 1114"/>
                <a:gd name="T36" fmla="*/ 0 w 1165"/>
                <a:gd name="T37" fmla="*/ 0 h 1114"/>
                <a:gd name="T38" fmla="*/ 0 w 1165"/>
                <a:gd name="T39" fmla="*/ 0 h 1114"/>
                <a:gd name="T40" fmla="*/ 0 w 1165"/>
                <a:gd name="T41" fmla="*/ 0 h 1114"/>
                <a:gd name="T42" fmla="*/ 0 w 1165"/>
                <a:gd name="T43" fmla="*/ 0 h 1114"/>
                <a:gd name="T44" fmla="*/ 0 w 1165"/>
                <a:gd name="T45" fmla="*/ 0 h 1114"/>
                <a:gd name="T46" fmla="*/ 0 w 1165"/>
                <a:gd name="T47" fmla="*/ 0 h 1114"/>
                <a:gd name="T48" fmla="*/ 0 w 1165"/>
                <a:gd name="T49" fmla="*/ 0 h 1114"/>
                <a:gd name="T50" fmla="*/ 0 w 1165"/>
                <a:gd name="T51" fmla="*/ 0 h 1114"/>
                <a:gd name="T52" fmla="*/ 0 w 1165"/>
                <a:gd name="T53" fmla="*/ 0 h 1114"/>
                <a:gd name="T54" fmla="*/ 0 w 1165"/>
                <a:gd name="T55" fmla="*/ 0 h 1114"/>
                <a:gd name="T56" fmla="*/ 0 w 1165"/>
                <a:gd name="T57" fmla="*/ 0 h 1114"/>
                <a:gd name="T58" fmla="*/ 0 w 1165"/>
                <a:gd name="T59" fmla="*/ 0 h 1114"/>
                <a:gd name="T60" fmla="*/ 0 w 1165"/>
                <a:gd name="T61" fmla="*/ 0 h 1114"/>
                <a:gd name="T62" fmla="*/ 0 w 1165"/>
                <a:gd name="T63" fmla="*/ 0 h 1114"/>
                <a:gd name="T64" fmla="*/ 0 w 1165"/>
                <a:gd name="T65" fmla="*/ 0 h 1114"/>
                <a:gd name="T66" fmla="*/ 0 w 1165"/>
                <a:gd name="T67" fmla="*/ 0 h 1114"/>
                <a:gd name="T68" fmla="*/ 0 w 1165"/>
                <a:gd name="T69" fmla="*/ 0 h 1114"/>
                <a:gd name="T70" fmla="*/ 0 w 1165"/>
                <a:gd name="T71" fmla="*/ 0 h 1114"/>
                <a:gd name="T72" fmla="*/ 0 w 1165"/>
                <a:gd name="T73" fmla="*/ 0 h 1114"/>
                <a:gd name="T74" fmla="*/ 0 w 1165"/>
                <a:gd name="T75" fmla="*/ 0 h 1114"/>
                <a:gd name="T76" fmla="*/ 0 w 1165"/>
                <a:gd name="T77" fmla="*/ 0 h 1114"/>
                <a:gd name="T78" fmla="*/ 0 w 1165"/>
                <a:gd name="T79" fmla="*/ 0 h 1114"/>
                <a:gd name="T80" fmla="*/ 0 w 1165"/>
                <a:gd name="T81" fmla="*/ 0 h 1114"/>
                <a:gd name="T82" fmla="*/ 0 w 1165"/>
                <a:gd name="T83" fmla="*/ 0 h 1114"/>
                <a:gd name="T84" fmla="*/ 0 w 1165"/>
                <a:gd name="T85" fmla="*/ 0 h 1114"/>
                <a:gd name="T86" fmla="*/ 0 w 1165"/>
                <a:gd name="T87" fmla="*/ 0 h 1114"/>
                <a:gd name="T88" fmla="*/ 0 w 1165"/>
                <a:gd name="T89" fmla="*/ 0 h 1114"/>
                <a:gd name="T90" fmla="*/ 0 w 1165"/>
                <a:gd name="T91" fmla="*/ 0 h 11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5" h="1114">
                  <a:moveTo>
                    <a:pt x="838" y="870"/>
                  </a:moveTo>
                  <a:lnTo>
                    <a:pt x="327" y="870"/>
                  </a:lnTo>
                  <a:lnTo>
                    <a:pt x="291" y="1037"/>
                  </a:lnTo>
                  <a:lnTo>
                    <a:pt x="289" y="1044"/>
                  </a:lnTo>
                  <a:lnTo>
                    <a:pt x="285" y="1052"/>
                  </a:lnTo>
                  <a:lnTo>
                    <a:pt x="282" y="1059"/>
                  </a:lnTo>
                  <a:lnTo>
                    <a:pt x="278" y="1065"/>
                  </a:lnTo>
                  <a:lnTo>
                    <a:pt x="274" y="1072"/>
                  </a:lnTo>
                  <a:lnTo>
                    <a:pt x="268" y="1078"/>
                  </a:lnTo>
                  <a:lnTo>
                    <a:pt x="262" y="1085"/>
                  </a:lnTo>
                  <a:lnTo>
                    <a:pt x="255" y="1090"/>
                  </a:lnTo>
                  <a:lnTo>
                    <a:pt x="248" y="1095"/>
                  </a:lnTo>
                  <a:lnTo>
                    <a:pt x="240" y="1101"/>
                  </a:lnTo>
                  <a:lnTo>
                    <a:pt x="233" y="1104"/>
                  </a:lnTo>
                  <a:lnTo>
                    <a:pt x="225" y="1107"/>
                  </a:lnTo>
                  <a:lnTo>
                    <a:pt x="217" y="1110"/>
                  </a:lnTo>
                  <a:lnTo>
                    <a:pt x="209" y="1111"/>
                  </a:lnTo>
                  <a:lnTo>
                    <a:pt x="201" y="1113"/>
                  </a:lnTo>
                  <a:lnTo>
                    <a:pt x="192" y="1114"/>
                  </a:lnTo>
                  <a:lnTo>
                    <a:pt x="0" y="1114"/>
                  </a:lnTo>
                  <a:lnTo>
                    <a:pt x="181" y="301"/>
                  </a:lnTo>
                  <a:lnTo>
                    <a:pt x="185" y="285"/>
                  </a:lnTo>
                  <a:lnTo>
                    <a:pt x="189" y="268"/>
                  </a:lnTo>
                  <a:lnTo>
                    <a:pt x="193" y="252"/>
                  </a:lnTo>
                  <a:lnTo>
                    <a:pt x="200" y="237"/>
                  </a:lnTo>
                  <a:lnTo>
                    <a:pt x="205" y="222"/>
                  </a:lnTo>
                  <a:lnTo>
                    <a:pt x="213" y="207"/>
                  </a:lnTo>
                  <a:lnTo>
                    <a:pt x="219" y="192"/>
                  </a:lnTo>
                  <a:lnTo>
                    <a:pt x="228" y="178"/>
                  </a:lnTo>
                  <a:lnTo>
                    <a:pt x="235" y="165"/>
                  </a:lnTo>
                  <a:lnTo>
                    <a:pt x="244" y="152"/>
                  </a:lnTo>
                  <a:lnTo>
                    <a:pt x="253" y="140"/>
                  </a:lnTo>
                  <a:lnTo>
                    <a:pt x="263" y="127"/>
                  </a:lnTo>
                  <a:lnTo>
                    <a:pt x="274" y="115"/>
                  </a:lnTo>
                  <a:lnTo>
                    <a:pt x="285" y="104"/>
                  </a:lnTo>
                  <a:lnTo>
                    <a:pt x="296" y="94"/>
                  </a:lnTo>
                  <a:lnTo>
                    <a:pt x="309" y="83"/>
                  </a:lnTo>
                  <a:lnTo>
                    <a:pt x="322" y="73"/>
                  </a:lnTo>
                  <a:lnTo>
                    <a:pt x="335" y="64"/>
                  </a:lnTo>
                  <a:lnTo>
                    <a:pt x="349" y="55"/>
                  </a:lnTo>
                  <a:lnTo>
                    <a:pt x="363" y="48"/>
                  </a:lnTo>
                  <a:lnTo>
                    <a:pt x="378" y="40"/>
                  </a:lnTo>
                  <a:lnTo>
                    <a:pt x="393" y="33"/>
                  </a:lnTo>
                  <a:lnTo>
                    <a:pt x="409" y="28"/>
                  </a:lnTo>
                  <a:lnTo>
                    <a:pt x="427" y="21"/>
                  </a:lnTo>
                  <a:lnTo>
                    <a:pt x="444" y="16"/>
                  </a:lnTo>
                  <a:lnTo>
                    <a:pt x="462" y="11"/>
                  </a:lnTo>
                  <a:lnTo>
                    <a:pt x="480" y="8"/>
                  </a:lnTo>
                  <a:lnTo>
                    <a:pt x="499" y="5"/>
                  </a:lnTo>
                  <a:lnTo>
                    <a:pt x="520" y="3"/>
                  </a:lnTo>
                  <a:lnTo>
                    <a:pt x="540" y="1"/>
                  </a:lnTo>
                  <a:lnTo>
                    <a:pt x="561" y="0"/>
                  </a:lnTo>
                  <a:lnTo>
                    <a:pt x="583" y="0"/>
                  </a:lnTo>
                  <a:lnTo>
                    <a:pt x="604" y="0"/>
                  </a:lnTo>
                  <a:lnTo>
                    <a:pt x="626" y="1"/>
                  </a:lnTo>
                  <a:lnTo>
                    <a:pt x="646" y="3"/>
                  </a:lnTo>
                  <a:lnTo>
                    <a:pt x="665" y="5"/>
                  </a:lnTo>
                  <a:lnTo>
                    <a:pt x="684" y="8"/>
                  </a:lnTo>
                  <a:lnTo>
                    <a:pt x="703" y="11"/>
                  </a:lnTo>
                  <a:lnTo>
                    <a:pt x="721" y="16"/>
                  </a:lnTo>
                  <a:lnTo>
                    <a:pt x="738" y="21"/>
                  </a:lnTo>
                  <a:lnTo>
                    <a:pt x="755" y="28"/>
                  </a:lnTo>
                  <a:lnTo>
                    <a:pt x="771" y="33"/>
                  </a:lnTo>
                  <a:lnTo>
                    <a:pt x="787" y="40"/>
                  </a:lnTo>
                  <a:lnTo>
                    <a:pt x="802" y="48"/>
                  </a:lnTo>
                  <a:lnTo>
                    <a:pt x="816" y="55"/>
                  </a:lnTo>
                  <a:lnTo>
                    <a:pt x="830" y="64"/>
                  </a:lnTo>
                  <a:lnTo>
                    <a:pt x="844" y="73"/>
                  </a:lnTo>
                  <a:lnTo>
                    <a:pt x="857" y="83"/>
                  </a:lnTo>
                  <a:lnTo>
                    <a:pt x="868" y="94"/>
                  </a:lnTo>
                  <a:lnTo>
                    <a:pt x="880" y="104"/>
                  </a:lnTo>
                  <a:lnTo>
                    <a:pt x="891" y="115"/>
                  </a:lnTo>
                  <a:lnTo>
                    <a:pt x="902" y="127"/>
                  </a:lnTo>
                  <a:lnTo>
                    <a:pt x="911" y="140"/>
                  </a:lnTo>
                  <a:lnTo>
                    <a:pt x="921" y="152"/>
                  </a:lnTo>
                  <a:lnTo>
                    <a:pt x="929" y="165"/>
                  </a:lnTo>
                  <a:lnTo>
                    <a:pt x="938" y="178"/>
                  </a:lnTo>
                  <a:lnTo>
                    <a:pt x="945" y="192"/>
                  </a:lnTo>
                  <a:lnTo>
                    <a:pt x="953" y="207"/>
                  </a:lnTo>
                  <a:lnTo>
                    <a:pt x="959" y="222"/>
                  </a:lnTo>
                  <a:lnTo>
                    <a:pt x="966" y="237"/>
                  </a:lnTo>
                  <a:lnTo>
                    <a:pt x="971" y="252"/>
                  </a:lnTo>
                  <a:lnTo>
                    <a:pt x="976" y="268"/>
                  </a:lnTo>
                  <a:lnTo>
                    <a:pt x="981" y="285"/>
                  </a:lnTo>
                  <a:lnTo>
                    <a:pt x="985" y="301"/>
                  </a:lnTo>
                  <a:lnTo>
                    <a:pt x="1165" y="1114"/>
                  </a:lnTo>
                  <a:lnTo>
                    <a:pt x="973" y="1114"/>
                  </a:lnTo>
                  <a:lnTo>
                    <a:pt x="964" y="1113"/>
                  </a:lnTo>
                  <a:lnTo>
                    <a:pt x="956" y="1111"/>
                  </a:lnTo>
                  <a:lnTo>
                    <a:pt x="948" y="1110"/>
                  </a:lnTo>
                  <a:lnTo>
                    <a:pt x="940" y="1107"/>
                  </a:lnTo>
                  <a:lnTo>
                    <a:pt x="932" y="1104"/>
                  </a:lnTo>
                  <a:lnTo>
                    <a:pt x="924" y="1101"/>
                  </a:lnTo>
                  <a:lnTo>
                    <a:pt x="918" y="1095"/>
                  </a:lnTo>
                  <a:lnTo>
                    <a:pt x="910" y="1090"/>
                  </a:lnTo>
                  <a:lnTo>
                    <a:pt x="904" y="1085"/>
                  </a:lnTo>
                  <a:lnTo>
                    <a:pt x="897" y="1078"/>
                  </a:lnTo>
                  <a:lnTo>
                    <a:pt x="892" y="1072"/>
                  </a:lnTo>
                  <a:lnTo>
                    <a:pt x="887" y="1065"/>
                  </a:lnTo>
                  <a:lnTo>
                    <a:pt x="883" y="1059"/>
                  </a:lnTo>
                  <a:lnTo>
                    <a:pt x="879" y="1052"/>
                  </a:lnTo>
                  <a:lnTo>
                    <a:pt x="877" y="1044"/>
                  </a:lnTo>
                  <a:lnTo>
                    <a:pt x="875" y="1037"/>
                  </a:lnTo>
                  <a:lnTo>
                    <a:pt x="838" y="870"/>
                  </a:lnTo>
                  <a:close/>
                  <a:moveTo>
                    <a:pt x="788" y="640"/>
                  </a:moveTo>
                  <a:lnTo>
                    <a:pt x="725" y="354"/>
                  </a:lnTo>
                  <a:lnTo>
                    <a:pt x="722" y="345"/>
                  </a:lnTo>
                  <a:lnTo>
                    <a:pt x="719" y="335"/>
                  </a:lnTo>
                  <a:lnTo>
                    <a:pt x="715" y="326"/>
                  </a:lnTo>
                  <a:lnTo>
                    <a:pt x="711" y="316"/>
                  </a:lnTo>
                  <a:lnTo>
                    <a:pt x="706" y="307"/>
                  </a:lnTo>
                  <a:lnTo>
                    <a:pt x="700" y="297"/>
                  </a:lnTo>
                  <a:lnTo>
                    <a:pt x="693" y="288"/>
                  </a:lnTo>
                  <a:lnTo>
                    <a:pt x="685" y="280"/>
                  </a:lnTo>
                  <a:lnTo>
                    <a:pt x="677" y="271"/>
                  </a:lnTo>
                  <a:lnTo>
                    <a:pt x="666" y="264"/>
                  </a:lnTo>
                  <a:lnTo>
                    <a:pt x="656" y="257"/>
                  </a:lnTo>
                  <a:lnTo>
                    <a:pt x="644" y="251"/>
                  </a:lnTo>
                  <a:lnTo>
                    <a:pt x="631" y="246"/>
                  </a:lnTo>
                  <a:lnTo>
                    <a:pt x="616" y="242"/>
                  </a:lnTo>
                  <a:lnTo>
                    <a:pt x="600" y="240"/>
                  </a:lnTo>
                  <a:lnTo>
                    <a:pt x="583" y="239"/>
                  </a:lnTo>
                  <a:lnTo>
                    <a:pt x="565" y="240"/>
                  </a:lnTo>
                  <a:lnTo>
                    <a:pt x="549" y="242"/>
                  </a:lnTo>
                  <a:lnTo>
                    <a:pt x="535" y="246"/>
                  </a:lnTo>
                  <a:lnTo>
                    <a:pt x="522" y="251"/>
                  </a:lnTo>
                  <a:lnTo>
                    <a:pt x="509" y="257"/>
                  </a:lnTo>
                  <a:lnTo>
                    <a:pt x="498" y="264"/>
                  </a:lnTo>
                  <a:lnTo>
                    <a:pt x="489" y="271"/>
                  </a:lnTo>
                  <a:lnTo>
                    <a:pt x="480" y="280"/>
                  </a:lnTo>
                  <a:lnTo>
                    <a:pt x="472" y="288"/>
                  </a:lnTo>
                  <a:lnTo>
                    <a:pt x="465" y="297"/>
                  </a:lnTo>
                  <a:lnTo>
                    <a:pt x="459" y="307"/>
                  </a:lnTo>
                  <a:lnTo>
                    <a:pt x="454" y="316"/>
                  </a:lnTo>
                  <a:lnTo>
                    <a:pt x="450" y="326"/>
                  </a:lnTo>
                  <a:lnTo>
                    <a:pt x="446" y="335"/>
                  </a:lnTo>
                  <a:lnTo>
                    <a:pt x="443" y="345"/>
                  </a:lnTo>
                  <a:lnTo>
                    <a:pt x="441" y="354"/>
                  </a:lnTo>
                  <a:lnTo>
                    <a:pt x="376" y="640"/>
                  </a:lnTo>
                  <a:lnTo>
                    <a:pt x="788" y="6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1669" y="559"/>
              <a:ext cx="95" cy="99"/>
            </a:xfrm>
            <a:custGeom>
              <a:avLst/>
              <a:gdLst>
                <a:gd name="T0" fmla="*/ 0 w 1051"/>
                <a:gd name="T1" fmla="*/ 0 h 1089"/>
                <a:gd name="T2" fmla="*/ 0 w 1051"/>
                <a:gd name="T3" fmla="*/ 0 h 1089"/>
                <a:gd name="T4" fmla="*/ 0 w 1051"/>
                <a:gd name="T5" fmla="*/ 0 h 1089"/>
                <a:gd name="T6" fmla="*/ 0 w 1051"/>
                <a:gd name="T7" fmla="*/ 0 h 1089"/>
                <a:gd name="T8" fmla="*/ 0 w 1051"/>
                <a:gd name="T9" fmla="*/ 0 h 1089"/>
                <a:gd name="T10" fmla="*/ 0 w 1051"/>
                <a:gd name="T11" fmla="*/ 0 h 1089"/>
                <a:gd name="T12" fmla="*/ 0 w 1051"/>
                <a:gd name="T13" fmla="*/ 0 h 1089"/>
                <a:gd name="T14" fmla="*/ 0 w 1051"/>
                <a:gd name="T15" fmla="*/ 0 h 1089"/>
                <a:gd name="T16" fmla="*/ 0 w 1051"/>
                <a:gd name="T17" fmla="*/ 0 h 1089"/>
                <a:gd name="T18" fmla="*/ 0 w 1051"/>
                <a:gd name="T19" fmla="*/ 0 h 1089"/>
                <a:gd name="T20" fmla="*/ 0 w 1051"/>
                <a:gd name="T21" fmla="*/ 0 h 1089"/>
                <a:gd name="T22" fmla="*/ 0 w 1051"/>
                <a:gd name="T23" fmla="*/ 0 h 1089"/>
                <a:gd name="T24" fmla="*/ 0 w 1051"/>
                <a:gd name="T25" fmla="*/ 0 h 10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1" h="1089">
                  <a:moveTo>
                    <a:pt x="1051" y="0"/>
                  </a:moveTo>
                  <a:lnTo>
                    <a:pt x="1051" y="1089"/>
                  </a:lnTo>
                  <a:lnTo>
                    <a:pt x="785" y="1089"/>
                  </a:lnTo>
                  <a:lnTo>
                    <a:pt x="785" y="652"/>
                  </a:lnTo>
                  <a:lnTo>
                    <a:pt x="266" y="652"/>
                  </a:lnTo>
                  <a:lnTo>
                    <a:pt x="266" y="1089"/>
                  </a:lnTo>
                  <a:lnTo>
                    <a:pt x="0" y="1089"/>
                  </a:lnTo>
                  <a:lnTo>
                    <a:pt x="0" y="0"/>
                  </a:lnTo>
                  <a:lnTo>
                    <a:pt x="266" y="0"/>
                  </a:lnTo>
                  <a:lnTo>
                    <a:pt x="266" y="420"/>
                  </a:lnTo>
                  <a:lnTo>
                    <a:pt x="785" y="420"/>
                  </a:lnTo>
                  <a:lnTo>
                    <a:pt x="785" y="0"/>
                  </a:lnTo>
                  <a:lnTo>
                    <a:pt x="10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1782" y="559"/>
              <a:ext cx="95" cy="99"/>
            </a:xfrm>
            <a:custGeom>
              <a:avLst/>
              <a:gdLst>
                <a:gd name="T0" fmla="*/ 0 w 1052"/>
                <a:gd name="T1" fmla="*/ 0 h 1089"/>
                <a:gd name="T2" fmla="*/ 0 w 1052"/>
                <a:gd name="T3" fmla="*/ 0 h 1089"/>
                <a:gd name="T4" fmla="*/ 0 w 1052"/>
                <a:gd name="T5" fmla="*/ 0 h 1089"/>
                <a:gd name="T6" fmla="*/ 0 w 1052"/>
                <a:gd name="T7" fmla="*/ 0 h 1089"/>
                <a:gd name="T8" fmla="*/ 0 w 1052"/>
                <a:gd name="T9" fmla="*/ 0 h 1089"/>
                <a:gd name="T10" fmla="*/ 0 w 1052"/>
                <a:gd name="T11" fmla="*/ 0 h 1089"/>
                <a:gd name="T12" fmla="*/ 0 w 1052"/>
                <a:gd name="T13" fmla="*/ 0 h 1089"/>
                <a:gd name="T14" fmla="*/ 0 w 1052"/>
                <a:gd name="T15" fmla="*/ 0 h 1089"/>
                <a:gd name="T16" fmla="*/ 0 w 1052"/>
                <a:gd name="T17" fmla="*/ 0 h 1089"/>
                <a:gd name="T18" fmla="*/ 0 w 1052"/>
                <a:gd name="T19" fmla="*/ 0 h 1089"/>
                <a:gd name="T20" fmla="*/ 0 w 1052"/>
                <a:gd name="T21" fmla="*/ 0 h 1089"/>
                <a:gd name="T22" fmla="*/ 0 w 1052"/>
                <a:gd name="T23" fmla="*/ 0 h 1089"/>
                <a:gd name="T24" fmla="*/ 0 w 1052"/>
                <a:gd name="T25" fmla="*/ 0 h 1089"/>
                <a:gd name="T26" fmla="*/ 0 w 1052"/>
                <a:gd name="T27" fmla="*/ 0 h 1089"/>
                <a:gd name="T28" fmla="*/ 0 w 1052"/>
                <a:gd name="T29" fmla="*/ 0 h 1089"/>
                <a:gd name="T30" fmla="*/ 0 w 1052"/>
                <a:gd name="T31" fmla="*/ 0 h 1089"/>
                <a:gd name="T32" fmla="*/ 0 w 1052"/>
                <a:gd name="T33" fmla="*/ 0 h 1089"/>
                <a:gd name="T34" fmla="*/ 0 w 1052"/>
                <a:gd name="T35" fmla="*/ 0 h 1089"/>
                <a:gd name="T36" fmla="*/ 0 w 1052"/>
                <a:gd name="T37" fmla="*/ 0 h 1089"/>
                <a:gd name="T38" fmla="*/ 0 w 1052"/>
                <a:gd name="T39" fmla="*/ 0 h 1089"/>
                <a:gd name="T40" fmla="*/ 0 w 1052"/>
                <a:gd name="T41" fmla="*/ 0 h 1089"/>
                <a:gd name="T42" fmla="*/ 0 w 1052"/>
                <a:gd name="T43" fmla="*/ 0 h 1089"/>
                <a:gd name="T44" fmla="*/ 0 w 1052"/>
                <a:gd name="T45" fmla="*/ 0 h 1089"/>
                <a:gd name="T46" fmla="*/ 0 w 1052"/>
                <a:gd name="T47" fmla="*/ 0 h 1089"/>
                <a:gd name="T48" fmla="*/ 0 w 1052"/>
                <a:gd name="T49" fmla="*/ 0 h 1089"/>
                <a:gd name="T50" fmla="*/ 0 w 1052"/>
                <a:gd name="T51" fmla="*/ 0 h 1089"/>
                <a:gd name="T52" fmla="*/ 0 w 1052"/>
                <a:gd name="T53" fmla="*/ 0 h 1089"/>
                <a:gd name="T54" fmla="*/ 0 w 1052"/>
                <a:gd name="T55" fmla="*/ 0 h 1089"/>
                <a:gd name="T56" fmla="*/ 0 w 1052"/>
                <a:gd name="T57" fmla="*/ 0 h 1089"/>
                <a:gd name="T58" fmla="*/ 0 w 1052"/>
                <a:gd name="T59" fmla="*/ 0 h 1089"/>
                <a:gd name="T60" fmla="*/ 0 w 1052"/>
                <a:gd name="T61" fmla="*/ 0 h 1089"/>
                <a:gd name="T62" fmla="*/ 0 w 1052"/>
                <a:gd name="T63" fmla="*/ 0 h 1089"/>
                <a:gd name="T64" fmla="*/ 0 w 1052"/>
                <a:gd name="T65" fmla="*/ 0 h 1089"/>
                <a:gd name="T66" fmla="*/ 0 w 1052"/>
                <a:gd name="T67" fmla="*/ 0 h 1089"/>
                <a:gd name="T68" fmla="*/ 0 w 1052"/>
                <a:gd name="T69" fmla="*/ 0 h 10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52" h="1089">
                  <a:moveTo>
                    <a:pt x="0" y="0"/>
                  </a:moveTo>
                  <a:lnTo>
                    <a:pt x="265" y="0"/>
                  </a:lnTo>
                  <a:lnTo>
                    <a:pt x="265" y="717"/>
                  </a:lnTo>
                  <a:lnTo>
                    <a:pt x="727" y="66"/>
                  </a:lnTo>
                  <a:lnTo>
                    <a:pt x="732" y="58"/>
                  </a:lnTo>
                  <a:lnTo>
                    <a:pt x="738" y="52"/>
                  </a:lnTo>
                  <a:lnTo>
                    <a:pt x="744" y="46"/>
                  </a:lnTo>
                  <a:lnTo>
                    <a:pt x="751" y="40"/>
                  </a:lnTo>
                  <a:lnTo>
                    <a:pt x="765" y="29"/>
                  </a:lnTo>
                  <a:lnTo>
                    <a:pt x="784" y="19"/>
                  </a:lnTo>
                  <a:lnTo>
                    <a:pt x="802" y="11"/>
                  </a:lnTo>
                  <a:lnTo>
                    <a:pt x="819" y="5"/>
                  </a:lnTo>
                  <a:lnTo>
                    <a:pt x="829" y="3"/>
                  </a:lnTo>
                  <a:lnTo>
                    <a:pt x="837" y="1"/>
                  </a:lnTo>
                  <a:lnTo>
                    <a:pt x="846" y="0"/>
                  </a:lnTo>
                  <a:lnTo>
                    <a:pt x="853" y="0"/>
                  </a:lnTo>
                  <a:lnTo>
                    <a:pt x="1052" y="0"/>
                  </a:lnTo>
                  <a:lnTo>
                    <a:pt x="1052" y="1089"/>
                  </a:lnTo>
                  <a:lnTo>
                    <a:pt x="786" y="1089"/>
                  </a:lnTo>
                  <a:lnTo>
                    <a:pt x="786" y="369"/>
                  </a:lnTo>
                  <a:lnTo>
                    <a:pt x="323" y="1023"/>
                  </a:lnTo>
                  <a:lnTo>
                    <a:pt x="317" y="1030"/>
                  </a:lnTo>
                  <a:lnTo>
                    <a:pt x="312" y="1036"/>
                  </a:lnTo>
                  <a:lnTo>
                    <a:pt x="305" y="1043"/>
                  </a:lnTo>
                  <a:lnTo>
                    <a:pt x="299" y="1048"/>
                  </a:lnTo>
                  <a:lnTo>
                    <a:pt x="284" y="1060"/>
                  </a:lnTo>
                  <a:lnTo>
                    <a:pt x="267" y="1069"/>
                  </a:lnTo>
                  <a:lnTo>
                    <a:pt x="249" y="1078"/>
                  </a:lnTo>
                  <a:lnTo>
                    <a:pt x="232" y="1083"/>
                  </a:lnTo>
                  <a:lnTo>
                    <a:pt x="223" y="1085"/>
                  </a:lnTo>
                  <a:lnTo>
                    <a:pt x="215" y="1088"/>
                  </a:lnTo>
                  <a:lnTo>
                    <a:pt x="206" y="1088"/>
                  </a:lnTo>
                  <a:lnTo>
                    <a:pt x="197" y="1089"/>
                  </a:lnTo>
                  <a:lnTo>
                    <a:pt x="0" y="10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1894" y="559"/>
              <a:ext cx="89" cy="99"/>
            </a:xfrm>
            <a:custGeom>
              <a:avLst/>
              <a:gdLst>
                <a:gd name="T0" fmla="*/ 0 w 975"/>
                <a:gd name="T1" fmla="*/ 0 h 1089"/>
                <a:gd name="T2" fmla="*/ 0 w 975"/>
                <a:gd name="T3" fmla="*/ 0 h 1089"/>
                <a:gd name="T4" fmla="*/ 0 w 975"/>
                <a:gd name="T5" fmla="*/ 0 h 1089"/>
                <a:gd name="T6" fmla="*/ 0 w 975"/>
                <a:gd name="T7" fmla="*/ 0 h 1089"/>
                <a:gd name="T8" fmla="*/ 0 w 975"/>
                <a:gd name="T9" fmla="*/ 0 h 1089"/>
                <a:gd name="T10" fmla="*/ 0 w 975"/>
                <a:gd name="T11" fmla="*/ 0 h 1089"/>
                <a:gd name="T12" fmla="*/ 0 w 975"/>
                <a:gd name="T13" fmla="*/ 0 h 1089"/>
                <a:gd name="T14" fmla="*/ 0 w 975"/>
                <a:gd name="T15" fmla="*/ 0 h 1089"/>
                <a:gd name="T16" fmla="*/ 0 w 975"/>
                <a:gd name="T17" fmla="*/ 0 h 1089"/>
                <a:gd name="T18" fmla="*/ 0 w 975"/>
                <a:gd name="T19" fmla="*/ 0 h 1089"/>
                <a:gd name="T20" fmla="*/ 0 w 975"/>
                <a:gd name="T21" fmla="*/ 0 h 1089"/>
                <a:gd name="T22" fmla="*/ 0 w 975"/>
                <a:gd name="T23" fmla="*/ 0 h 1089"/>
                <a:gd name="T24" fmla="*/ 0 w 975"/>
                <a:gd name="T25" fmla="*/ 0 h 1089"/>
                <a:gd name="T26" fmla="*/ 0 w 975"/>
                <a:gd name="T27" fmla="*/ 0 h 1089"/>
                <a:gd name="T28" fmla="*/ 0 w 975"/>
                <a:gd name="T29" fmla="*/ 0 h 1089"/>
                <a:gd name="T30" fmla="*/ 0 w 975"/>
                <a:gd name="T31" fmla="*/ 0 h 1089"/>
                <a:gd name="T32" fmla="*/ 0 w 975"/>
                <a:gd name="T33" fmla="*/ 0 h 1089"/>
                <a:gd name="T34" fmla="*/ 0 w 975"/>
                <a:gd name="T35" fmla="*/ 0 h 1089"/>
                <a:gd name="T36" fmla="*/ 0 w 975"/>
                <a:gd name="T37" fmla="*/ 0 h 1089"/>
                <a:gd name="T38" fmla="*/ 0 w 975"/>
                <a:gd name="T39" fmla="*/ 0 h 1089"/>
                <a:gd name="T40" fmla="*/ 0 w 975"/>
                <a:gd name="T41" fmla="*/ 0 h 1089"/>
                <a:gd name="T42" fmla="*/ 0 w 975"/>
                <a:gd name="T43" fmla="*/ 0 h 1089"/>
                <a:gd name="T44" fmla="*/ 0 w 975"/>
                <a:gd name="T45" fmla="*/ 0 h 1089"/>
                <a:gd name="T46" fmla="*/ 0 w 975"/>
                <a:gd name="T47" fmla="*/ 0 h 1089"/>
                <a:gd name="T48" fmla="*/ 0 w 975"/>
                <a:gd name="T49" fmla="*/ 0 h 1089"/>
                <a:gd name="T50" fmla="*/ 0 w 975"/>
                <a:gd name="T51" fmla="*/ 0 h 1089"/>
                <a:gd name="T52" fmla="*/ 0 w 975"/>
                <a:gd name="T53" fmla="*/ 0 h 1089"/>
                <a:gd name="T54" fmla="*/ 0 w 975"/>
                <a:gd name="T55" fmla="*/ 0 h 1089"/>
                <a:gd name="T56" fmla="*/ 0 w 975"/>
                <a:gd name="T57" fmla="*/ 0 h 1089"/>
                <a:gd name="T58" fmla="*/ 0 w 975"/>
                <a:gd name="T59" fmla="*/ 0 h 1089"/>
                <a:gd name="T60" fmla="*/ 0 w 975"/>
                <a:gd name="T61" fmla="*/ 0 h 1089"/>
                <a:gd name="T62" fmla="*/ 0 w 975"/>
                <a:gd name="T63" fmla="*/ 0 h 1089"/>
                <a:gd name="T64" fmla="*/ 0 w 975"/>
                <a:gd name="T65" fmla="*/ 0 h 1089"/>
                <a:gd name="T66" fmla="*/ 0 w 975"/>
                <a:gd name="T67" fmla="*/ 0 h 1089"/>
                <a:gd name="T68" fmla="*/ 0 w 975"/>
                <a:gd name="T69" fmla="*/ 0 h 1089"/>
                <a:gd name="T70" fmla="*/ 0 w 975"/>
                <a:gd name="T71" fmla="*/ 0 h 1089"/>
                <a:gd name="T72" fmla="*/ 0 w 975"/>
                <a:gd name="T73" fmla="*/ 0 h 1089"/>
                <a:gd name="T74" fmla="*/ 0 w 975"/>
                <a:gd name="T75" fmla="*/ 0 h 10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75" h="1089">
                  <a:moveTo>
                    <a:pt x="975" y="0"/>
                  </a:moveTo>
                  <a:lnTo>
                    <a:pt x="939" y="153"/>
                  </a:lnTo>
                  <a:lnTo>
                    <a:pt x="935" y="163"/>
                  </a:lnTo>
                  <a:lnTo>
                    <a:pt x="932" y="172"/>
                  </a:lnTo>
                  <a:lnTo>
                    <a:pt x="929" y="181"/>
                  </a:lnTo>
                  <a:lnTo>
                    <a:pt x="925" y="189"/>
                  </a:lnTo>
                  <a:lnTo>
                    <a:pt x="919" y="196"/>
                  </a:lnTo>
                  <a:lnTo>
                    <a:pt x="914" y="202"/>
                  </a:lnTo>
                  <a:lnTo>
                    <a:pt x="909" y="208"/>
                  </a:lnTo>
                  <a:lnTo>
                    <a:pt x="902" y="212"/>
                  </a:lnTo>
                  <a:lnTo>
                    <a:pt x="896" y="216"/>
                  </a:lnTo>
                  <a:lnTo>
                    <a:pt x="889" y="220"/>
                  </a:lnTo>
                  <a:lnTo>
                    <a:pt x="882" y="223"/>
                  </a:lnTo>
                  <a:lnTo>
                    <a:pt x="874" y="226"/>
                  </a:lnTo>
                  <a:lnTo>
                    <a:pt x="867" y="227"/>
                  </a:lnTo>
                  <a:lnTo>
                    <a:pt x="858" y="229"/>
                  </a:lnTo>
                  <a:lnTo>
                    <a:pt x="851" y="229"/>
                  </a:lnTo>
                  <a:lnTo>
                    <a:pt x="842" y="230"/>
                  </a:lnTo>
                  <a:lnTo>
                    <a:pt x="267" y="230"/>
                  </a:lnTo>
                  <a:lnTo>
                    <a:pt x="267" y="439"/>
                  </a:lnTo>
                  <a:lnTo>
                    <a:pt x="892" y="439"/>
                  </a:lnTo>
                  <a:lnTo>
                    <a:pt x="892" y="648"/>
                  </a:lnTo>
                  <a:lnTo>
                    <a:pt x="267" y="648"/>
                  </a:lnTo>
                  <a:lnTo>
                    <a:pt x="267" y="859"/>
                  </a:lnTo>
                  <a:lnTo>
                    <a:pt x="842" y="859"/>
                  </a:lnTo>
                  <a:lnTo>
                    <a:pt x="851" y="859"/>
                  </a:lnTo>
                  <a:lnTo>
                    <a:pt x="858" y="860"/>
                  </a:lnTo>
                  <a:lnTo>
                    <a:pt x="867" y="861"/>
                  </a:lnTo>
                  <a:lnTo>
                    <a:pt x="874" y="863"/>
                  </a:lnTo>
                  <a:lnTo>
                    <a:pt x="882" y="865"/>
                  </a:lnTo>
                  <a:lnTo>
                    <a:pt x="889" y="868"/>
                  </a:lnTo>
                  <a:lnTo>
                    <a:pt x="896" y="872"/>
                  </a:lnTo>
                  <a:lnTo>
                    <a:pt x="902" y="876"/>
                  </a:lnTo>
                  <a:lnTo>
                    <a:pt x="909" y="880"/>
                  </a:lnTo>
                  <a:lnTo>
                    <a:pt x="914" y="887"/>
                  </a:lnTo>
                  <a:lnTo>
                    <a:pt x="919" y="893"/>
                  </a:lnTo>
                  <a:lnTo>
                    <a:pt x="925" y="899"/>
                  </a:lnTo>
                  <a:lnTo>
                    <a:pt x="929" y="907"/>
                  </a:lnTo>
                  <a:lnTo>
                    <a:pt x="932" y="916"/>
                  </a:lnTo>
                  <a:lnTo>
                    <a:pt x="935" y="925"/>
                  </a:lnTo>
                  <a:lnTo>
                    <a:pt x="939" y="936"/>
                  </a:lnTo>
                  <a:lnTo>
                    <a:pt x="975" y="1089"/>
                  </a:lnTo>
                  <a:lnTo>
                    <a:pt x="81" y="1089"/>
                  </a:lnTo>
                  <a:lnTo>
                    <a:pt x="73" y="1088"/>
                  </a:lnTo>
                  <a:lnTo>
                    <a:pt x="65" y="1086"/>
                  </a:lnTo>
                  <a:lnTo>
                    <a:pt x="57" y="1085"/>
                  </a:lnTo>
                  <a:lnTo>
                    <a:pt x="51" y="1082"/>
                  </a:lnTo>
                  <a:lnTo>
                    <a:pt x="43" y="1079"/>
                  </a:lnTo>
                  <a:lnTo>
                    <a:pt x="37" y="1075"/>
                  </a:lnTo>
                  <a:lnTo>
                    <a:pt x="30" y="1070"/>
                  </a:lnTo>
                  <a:lnTo>
                    <a:pt x="24" y="1065"/>
                  </a:lnTo>
                  <a:lnTo>
                    <a:pt x="19" y="1059"/>
                  </a:lnTo>
                  <a:lnTo>
                    <a:pt x="14" y="1052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5" y="1032"/>
                  </a:lnTo>
                  <a:lnTo>
                    <a:pt x="3" y="1024"/>
                  </a:lnTo>
                  <a:lnTo>
                    <a:pt x="2" y="1016"/>
                  </a:lnTo>
                  <a:lnTo>
                    <a:pt x="0" y="1008"/>
                  </a:lnTo>
                  <a:lnTo>
                    <a:pt x="0" y="78"/>
                  </a:lnTo>
                  <a:lnTo>
                    <a:pt x="2" y="71"/>
                  </a:lnTo>
                  <a:lnTo>
                    <a:pt x="3" y="62"/>
                  </a:lnTo>
                  <a:lnTo>
                    <a:pt x="5" y="55"/>
                  </a:lnTo>
                  <a:lnTo>
                    <a:pt x="7" y="48"/>
                  </a:lnTo>
                  <a:lnTo>
                    <a:pt x="10" y="41"/>
                  </a:lnTo>
                  <a:lnTo>
                    <a:pt x="14" y="35"/>
                  </a:lnTo>
                  <a:lnTo>
                    <a:pt x="19" y="28"/>
                  </a:lnTo>
                  <a:lnTo>
                    <a:pt x="24" y="23"/>
                  </a:lnTo>
                  <a:lnTo>
                    <a:pt x="30" y="17"/>
                  </a:lnTo>
                  <a:lnTo>
                    <a:pt x="37" y="13"/>
                  </a:lnTo>
                  <a:lnTo>
                    <a:pt x="43" y="9"/>
                  </a:lnTo>
                  <a:lnTo>
                    <a:pt x="51" y="6"/>
                  </a:lnTo>
                  <a:lnTo>
                    <a:pt x="57" y="4"/>
                  </a:lnTo>
                  <a:lnTo>
                    <a:pt x="65" y="1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9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53" name="Freeform 29"/>
            <p:cNvSpPr>
              <a:spLocks noEditPoints="1"/>
            </p:cNvSpPr>
            <p:nvPr/>
          </p:nvSpPr>
          <p:spPr bwMode="auto">
            <a:xfrm>
              <a:off x="427" y="374"/>
              <a:ext cx="323" cy="323"/>
            </a:xfrm>
            <a:custGeom>
              <a:avLst/>
              <a:gdLst>
                <a:gd name="T0" fmla="*/ 0 w 3557"/>
                <a:gd name="T1" fmla="*/ 0 h 3553"/>
                <a:gd name="T2" fmla="*/ 0 w 3557"/>
                <a:gd name="T3" fmla="*/ 0 h 3553"/>
                <a:gd name="T4" fmla="*/ 0 w 3557"/>
                <a:gd name="T5" fmla="*/ 0 h 3553"/>
                <a:gd name="T6" fmla="*/ 0 w 3557"/>
                <a:gd name="T7" fmla="*/ 0 h 3553"/>
                <a:gd name="T8" fmla="*/ 0 w 3557"/>
                <a:gd name="T9" fmla="*/ 0 h 3553"/>
                <a:gd name="T10" fmla="*/ 0 w 3557"/>
                <a:gd name="T11" fmla="*/ 0 h 3553"/>
                <a:gd name="T12" fmla="*/ 0 w 3557"/>
                <a:gd name="T13" fmla="*/ 0 h 3553"/>
                <a:gd name="T14" fmla="*/ 0 w 3557"/>
                <a:gd name="T15" fmla="*/ 0 h 3553"/>
                <a:gd name="T16" fmla="*/ 0 w 3557"/>
                <a:gd name="T17" fmla="*/ 0 h 3553"/>
                <a:gd name="T18" fmla="*/ 0 w 3557"/>
                <a:gd name="T19" fmla="*/ 0 h 3553"/>
                <a:gd name="T20" fmla="*/ 0 w 3557"/>
                <a:gd name="T21" fmla="*/ 0 h 3553"/>
                <a:gd name="T22" fmla="*/ 0 w 3557"/>
                <a:gd name="T23" fmla="*/ 0 h 3553"/>
                <a:gd name="T24" fmla="*/ 0 w 3557"/>
                <a:gd name="T25" fmla="*/ 0 h 3553"/>
                <a:gd name="T26" fmla="*/ 0 w 3557"/>
                <a:gd name="T27" fmla="*/ 0 h 3553"/>
                <a:gd name="T28" fmla="*/ 0 w 3557"/>
                <a:gd name="T29" fmla="*/ 0 h 3553"/>
                <a:gd name="T30" fmla="*/ 0 w 3557"/>
                <a:gd name="T31" fmla="*/ 0 h 3553"/>
                <a:gd name="T32" fmla="*/ 0 w 3557"/>
                <a:gd name="T33" fmla="*/ 0 h 3553"/>
                <a:gd name="T34" fmla="*/ 0 w 3557"/>
                <a:gd name="T35" fmla="*/ 0 h 3553"/>
                <a:gd name="T36" fmla="*/ 0 w 3557"/>
                <a:gd name="T37" fmla="*/ 0 h 3553"/>
                <a:gd name="T38" fmla="*/ 0 w 3557"/>
                <a:gd name="T39" fmla="*/ 0 h 3553"/>
                <a:gd name="T40" fmla="*/ 0 w 3557"/>
                <a:gd name="T41" fmla="*/ 0 h 3553"/>
                <a:gd name="T42" fmla="*/ 0 w 3557"/>
                <a:gd name="T43" fmla="*/ 0 h 3553"/>
                <a:gd name="T44" fmla="*/ 0 w 3557"/>
                <a:gd name="T45" fmla="*/ 0 h 3553"/>
                <a:gd name="T46" fmla="*/ 0 w 3557"/>
                <a:gd name="T47" fmla="*/ 0 h 3553"/>
                <a:gd name="T48" fmla="*/ 0 w 3557"/>
                <a:gd name="T49" fmla="*/ 0 h 3553"/>
                <a:gd name="T50" fmla="*/ 0 w 3557"/>
                <a:gd name="T51" fmla="*/ 0 h 3553"/>
                <a:gd name="T52" fmla="*/ 0 w 3557"/>
                <a:gd name="T53" fmla="*/ 0 h 3553"/>
                <a:gd name="T54" fmla="*/ 0 w 3557"/>
                <a:gd name="T55" fmla="*/ 0 h 3553"/>
                <a:gd name="T56" fmla="*/ 0 w 3557"/>
                <a:gd name="T57" fmla="*/ 0 h 3553"/>
                <a:gd name="T58" fmla="*/ 0 w 3557"/>
                <a:gd name="T59" fmla="*/ 0 h 3553"/>
                <a:gd name="T60" fmla="*/ 0 w 3557"/>
                <a:gd name="T61" fmla="*/ 0 h 3553"/>
                <a:gd name="T62" fmla="*/ 0 w 3557"/>
                <a:gd name="T63" fmla="*/ 0 h 3553"/>
                <a:gd name="T64" fmla="*/ 0 w 3557"/>
                <a:gd name="T65" fmla="*/ 0 h 3553"/>
                <a:gd name="T66" fmla="*/ 0 w 3557"/>
                <a:gd name="T67" fmla="*/ 0 h 3553"/>
                <a:gd name="T68" fmla="*/ 0 w 3557"/>
                <a:gd name="T69" fmla="*/ 0 h 3553"/>
                <a:gd name="T70" fmla="*/ 0 w 3557"/>
                <a:gd name="T71" fmla="*/ 0 h 3553"/>
                <a:gd name="T72" fmla="*/ 0 w 3557"/>
                <a:gd name="T73" fmla="*/ 0 h 3553"/>
                <a:gd name="T74" fmla="*/ 0 w 3557"/>
                <a:gd name="T75" fmla="*/ 0 h 3553"/>
                <a:gd name="T76" fmla="*/ 0 w 3557"/>
                <a:gd name="T77" fmla="*/ 0 h 3553"/>
                <a:gd name="T78" fmla="*/ 0 w 3557"/>
                <a:gd name="T79" fmla="*/ 0 h 3553"/>
                <a:gd name="T80" fmla="*/ 0 w 3557"/>
                <a:gd name="T81" fmla="*/ 0 h 3553"/>
                <a:gd name="T82" fmla="*/ 0 w 3557"/>
                <a:gd name="T83" fmla="*/ 0 h 3553"/>
                <a:gd name="T84" fmla="*/ 0 w 3557"/>
                <a:gd name="T85" fmla="*/ 0 h 3553"/>
                <a:gd name="T86" fmla="*/ 0 w 3557"/>
                <a:gd name="T87" fmla="*/ 0 h 3553"/>
                <a:gd name="T88" fmla="*/ 0 w 3557"/>
                <a:gd name="T89" fmla="*/ 0 h 3553"/>
                <a:gd name="T90" fmla="*/ 0 w 3557"/>
                <a:gd name="T91" fmla="*/ 0 h 3553"/>
                <a:gd name="T92" fmla="*/ 0 w 3557"/>
                <a:gd name="T93" fmla="*/ 0 h 3553"/>
                <a:gd name="T94" fmla="*/ 0 w 3557"/>
                <a:gd name="T95" fmla="*/ 0 h 3553"/>
                <a:gd name="T96" fmla="*/ 0 w 3557"/>
                <a:gd name="T97" fmla="*/ 0 h 3553"/>
                <a:gd name="T98" fmla="*/ 0 w 3557"/>
                <a:gd name="T99" fmla="*/ 0 h 3553"/>
                <a:gd name="T100" fmla="*/ 0 w 3557"/>
                <a:gd name="T101" fmla="*/ 0 h 3553"/>
                <a:gd name="T102" fmla="*/ 0 w 3557"/>
                <a:gd name="T103" fmla="*/ 0 h 3553"/>
                <a:gd name="T104" fmla="*/ 0 w 3557"/>
                <a:gd name="T105" fmla="*/ 0 h 3553"/>
                <a:gd name="T106" fmla="*/ 0 w 3557"/>
                <a:gd name="T107" fmla="*/ 0 h 3553"/>
                <a:gd name="T108" fmla="*/ 0 w 3557"/>
                <a:gd name="T109" fmla="*/ 0 h 3553"/>
                <a:gd name="T110" fmla="*/ 0 w 3557"/>
                <a:gd name="T111" fmla="*/ 0 h 3553"/>
                <a:gd name="T112" fmla="*/ 0 w 3557"/>
                <a:gd name="T113" fmla="*/ 0 h 3553"/>
                <a:gd name="T114" fmla="*/ 0 w 3557"/>
                <a:gd name="T115" fmla="*/ 0 h 3553"/>
                <a:gd name="T116" fmla="*/ 0 w 3557"/>
                <a:gd name="T117" fmla="*/ 0 h 3553"/>
                <a:gd name="T118" fmla="*/ 0 w 3557"/>
                <a:gd name="T119" fmla="*/ 0 h 3553"/>
                <a:gd name="T120" fmla="*/ 0 w 3557"/>
                <a:gd name="T121" fmla="*/ 0 h 3553"/>
                <a:gd name="T122" fmla="*/ 0 w 3557"/>
                <a:gd name="T123" fmla="*/ 0 h 355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557" h="3553">
                  <a:moveTo>
                    <a:pt x="2499" y="0"/>
                  </a:moveTo>
                  <a:lnTo>
                    <a:pt x="1059" y="0"/>
                  </a:lnTo>
                  <a:lnTo>
                    <a:pt x="1004" y="1"/>
                  </a:lnTo>
                  <a:lnTo>
                    <a:pt x="951" y="5"/>
                  </a:lnTo>
                  <a:lnTo>
                    <a:pt x="898" y="12"/>
                  </a:lnTo>
                  <a:lnTo>
                    <a:pt x="846" y="21"/>
                  </a:lnTo>
                  <a:lnTo>
                    <a:pt x="795" y="33"/>
                  </a:lnTo>
                  <a:lnTo>
                    <a:pt x="745" y="48"/>
                  </a:lnTo>
                  <a:lnTo>
                    <a:pt x="695" y="64"/>
                  </a:lnTo>
                  <a:lnTo>
                    <a:pt x="647" y="83"/>
                  </a:lnTo>
                  <a:lnTo>
                    <a:pt x="600" y="105"/>
                  </a:lnTo>
                  <a:lnTo>
                    <a:pt x="554" y="128"/>
                  </a:lnTo>
                  <a:lnTo>
                    <a:pt x="510" y="153"/>
                  </a:lnTo>
                  <a:lnTo>
                    <a:pt x="467" y="181"/>
                  </a:lnTo>
                  <a:lnTo>
                    <a:pt x="426" y="211"/>
                  </a:lnTo>
                  <a:lnTo>
                    <a:pt x="386" y="242"/>
                  </a:lnTo>
                  <a:lnTo>
                    <a:pt x="348" y="275"/>
                  </a:lnTo>
                  <a:lnTo>
                    <a:pt x="310" y="310"/>
                  </a:lnTo>
                  <a:lnTo>
                    <a:pt x="275" y="346"/>
                  </a:lnTo>
                  <a:lnTo>
                    <a:pt x="242" y="385"/>
                  </a:lnTo>
                  <a:lnTo>
                    <a:pt x="211" y="425"/>
                  </a:lnTo>
                  <a:lnTo>
                    <a:pt x="181" y="466"/>
                  </a:lnTo>
                  <a:lnTo>
                    <a:pt x="153" y="509"/>
                  </a:lnTo>
                  <a:lnTo>
                    <a:pt x="128" y="554"/>
                  </a:lnTo>
                  <a:lnTo>
                    <a:pt x="105" y="600"/>
                  </a:lnTo>
                  <a:lnTo>
                    <a:pt x="83" y="646"/>
                  </a:lnTo>
                  <a:lnTo>
                    <a:pt x="64" y="694"/>
                  </a:lnTo>
                  <a:lnTo>
                    <a:pt x="48" y="743"/>
                  </a:lnTo>
                  <a:lnTo>
                    <a:pt x="33" y="793"/>
                  </a:lnTo>
                  <a:lnTo>
                    <a:pt x="21" y="845"/>
                  </a:lnTo>
                  <a:lnTo>
                    <a:pt x="12" y="896"/>
                  </a:lnTo>
                  <a:lnTo>
                    <a:pt x="5" y="949"/>
                  </a:lnTo>
                  <a:lnTo>
                    <a:pt x="1" y="1003"/>
                  </a:lnTo>
                  <a:lnTo>
                    <a:pt x="0" y="1057"/>
                  </a:lnTo>
                  <a:lnTo>
                    <a:pt x="0" y="2497"/>
                  </a:lnTo>
                  <a:lnTo>
                    <a:pt x="1" y="2551"/>
                  </a:lnTo>
                  <a:lnTo>
                    <a:pt x="5" y="2604"/>
                  </a:lnTo>
                  <a:lnTo>
                    <a:pt x="12" y="2658"/>
                  </a:lnTo>
                  <a:lnTo>
                    <a:pt x="21" y="2710"/>
                  </a:lnTo>
                  <a:lnTo>
                    <a:pt x="33" y="2760"/>
                  </a:lnTo>
                  <a:lnTo>
                    <a:pt x="48" y="2810"/>
                  </a:lnTo>
                  <a:lnTo>
                    <a:pt x="64" y="2860"/>
                  </a:lnTo>
                  <a:lnTo>
                    <a:pt x="83" y="2908"/>
                  </a:lnTo>
                  <a:lnTo>
                    <a:pt x="105" y="2955"/>
                  </a:lnTo>
                  <a:lnTo>
                    <a:pt x="128" y="3000"/>
                  </a:lnTo>
                  <a:lnTo>
                    <a:pt x="153" y="3044"/>
                  </a:lnTo>
                  <a:lnTo>
                    <a:pt x="181" y="3087"/>
                  </a:lnTo>
                  <a:lnTo>
                    <a:pt x="211" y="3129"/>
                  </a:lnTo>
                  <a:lnTo>
                    <a:pt x="242" y="3168"/>
                  </a:lnTo>
                  <a:lnTo>
                    <a:pt x="275" y="3207"/>
                  </a:lnTo>
                  <a:lnTo>
                    <a:pt x="310" y="3243"/>
                  </a:lnTo>
                  <a:lnTo>
                    <a:pt x="348" y="3279"/>
                  </a:lnTo>
                  <a:lnTo>
                    <a:pt x="386" y="3312"/>
                  </a:lnTo>
                  <a:lnTo>
                    <a:pt x="426" y="3344"/>
                  </a:lnTo>
                  <a:lnTo>
                    <a:pt x="467" y="3373"/>
                  </a:lnTo>
                  <a:lnTo>
                    <a:pt x="510" y="3400"/>
                  </a:lnTo>
                  <a:lnTo>
                    <a:pt x="554" y="3426"/>
                  </a:lnTo>
                  <a:lnTo>
                    <a:pt x="600" y="3450"/>
                  </a:lnTo>
                  <a:lnTo>
                    <a:pt x="647" y="3471"/>
                  </a:lnTo>
                  <a:lnTo>
                    <a:pt x="695" y="3489"/>
                  </a:lnTo>
                  <a:lnTo>
                    <a:pt x="745" y="3506"/>
                  </a:lnTo>
                  <a:lnTo>
                    <a:pt x="795" y="3520"/>
                  </a:lnTo>
                  <a:lnTo>
                    <a:pt x="846" y="3532"/>
                  </a:lnTo>
                  <a:lnTo>
                    <a:pt x="898" y="3542"/>
                  </a:lnTo>
                  <a:lnTo>
                    <a:pt x="951" y="3548"/>
                  </a:lnTo>
                  <a:lnTo>
                    <a:pt x="1004" y="3552"/>
                  </a:lnTo>
                  <a:lnTo>
                    <a:pt x="1059" y="3553"/>
                  </a:lnTo>
                  <a:lnTo>
                    <a:pt x="2499" y="3553"/>
                  </a:lnTo>
                  <a:lnTo>
                    <a:pt x="2553" y="3552"/>
                  </a:lnTo>
                  <a:lnTo>
                    <a:pt x="2607" y="3548"/>
                  </a:lnTo>
                  <a:lnTo>
                    <a:pt x="2659" y="3542"/>
                  </a:lnTo>
                  <a:lnTo>
                    <a:pt x="2712" y="3532"/>
                  </a:lnTo>
                  <a:lnTo>
                    <a:pt x="2763" y="3520"/>
                  </a:lnTo>
                  <a:lnTo>
                    <a:pt x="2813" y="3506"/>
                  </a:lnTo>
                  <a:lnTo>
                    <a:pt x="2863" y="3489"/>
                  </a:lnTo>
                  <a:lnTo>
                    <a:pt x="2910" y="3471"/>
                  </a:lnTo>
                  <a:lnTo>
                    <a:pt x="2957" y="3450"/>
                  </a:lnTo>
                  <a:lnTo>
                    <a:pt x="3003" y="3426"/>
                  </a:lnTo>
                  <a:lnTo>
                    <a:pt x="3047" y="3400"/>
                  </a:lnTo>
                  <a:lnTo>
                    <a:pt x="3089" y="3373"/>
                  </a:lnTo>
                  <a:lnTo>
                    <a:pt x="3131" y="3344"/>
                  </a:lnTo>
                  <a:lnTo>
                    <a:pt x="3171" y="3312"/>
                  </a:lnTo>
                  <a:lnTo>
                    <a:pt x="3209" y="3279"/>
                  </a:lnTo>
                  <a:lnTo>
                    <a:pt x="3247" y="3243"/>
                  </a:lnTo>
                  <a:lnTo>
                    <a:pt x="3282" y="3207"/>
                  </a:lnTo>
                  <a:lnTo>
                    <a:pt x="3315" y="3168"/>
                  </a:lnTo>
                  <a:lnTo>
                    <a:pt x="3346" y="3129"/>
                  </a:lnTo>
                  <a:lnTo>
                    <a:pt x="3376" y="3087"/>
                  </a:lnTo>
                  <a:lnTo>
                    <a:pt x="3403" y="3044"/>
                  </a:lnTo>
                  <a:lnTo>
                    <a:pt x="3429" y="3000"/>
                  </a:lnTo>
                  <a:lnTo>
                    <a:pt x="3452" y="2955"/>
                  </a:lnTo>
                  <a:lnTo>
                    <a:pt x="3473" y="2908"/>
                  </a:lnTo>
                  <a:lnTo>
                    <a:pt x="3493" y="2860"/>
                  </a:lnTo>
                  <a:lnTo>
                    <a:pt x="3509" y="2810"/>
                  </a:lnTo>
                  <a:lnTo>
                    <a:pt x="3524" y="2760"/>
                  </a:lnTo>
                  <a:lnTo>
                    <a:pt x="3536" y="2710"/>
                  </a:lnTo>
                  <a:lnTo>
                    <a:pt x="3544" y="2658"/>
                  </a:lnTo>
                  <a:lnTo>
                    <a:pt x="3552" y="2604"/>
                  </a:lnTo>
                  <a:lnTo>
                    <a:pt x="3556" y="2551"/>
                  </a:lnTo>
                  <a:lnTo>
                    <a:pt x="3557" y="2497"/>
                  </a:lnTo>
                  <a:lnTo>
                    <a:pt x="3557" y="1057"/>
                  </a:lnTo>
                  <a:lnTo>
                    <a:pt x="3556" y="1003"/>
                  </a:lnTo>
                  <a:lnTo>
                    <a:pt x="3552" y="949"/>
                  </a:lnTo>
                  <a:lnTo>
                    <a:pt x="3544" y="896"/>
                  </a:lnTo>
                  <a:lnTo>
                    <a:pt x="3536" y="845"/>
                  </a:lnTo>
                  <a:lnTo>
                    <a:pt x="3524" y="793"/>
                  </a:lnTo>
                  <a:lnTo>
                    <a:pt x="3509" y="743"/>
                  </a:lnTo>
                  <a:lnTo>
                    <a:pt x="3493" y="694"/>
                  </a:lnTo>
                  <a:lnTo>
                    <a:pt x="3473" y="646"/>
                  </a:lnTo>
                  <a:lnTo>
                    <a:pt x="3452" y="600"/>
                  </a:lnTo>
                  <a:lnTo>
                    <a:pt x="3429" y="554"/>
                  </a:lnTo>
                  <a:lnTo>
                    <a:pt x="3403" y="509"/>
                  </a:lnTo>
                  <a:lnTo>
                    <a:pt x="3376" y="466"/>
                  </a:lnTo>
                  <a:lnTo>
                    <a:pt x="3346" y="425"/>
                  </a:lnTo>
                  <a:lnTo>
                    <a:pt x="3315" y="385"/>
                  </a:lnTo>
                  <a:lnTo>
                    <a:pt x="3282" y="346"/>
                  </a:lnTo>
                  <a:lnTo>
                    <a:pt x="3247" y="310"/>
                  </a:lnTo>
                  <a:lnTo>
                    <a:pt x="3209" y="275"/>
                  </a:lnTo>
                  <a:lnTo>
                    <a:pt x="3171" y="242"/>
                  </a:lnTo>
                  <a:lnTo>
                    <a:pt x="3131" y="211"/>
                  </a:lnTo>
                  <a:lnTo>
                    <a:pt x="3089" y="181"/>
                  </a:lnTo>
                  <a:lnTo>
                    <a:pt x="3047" y="153"/>
                  </a:lnTo>
                  <a:lnTo>
                    <a:pt x="3003" y="128"/>
                  </a:lnTo>
                  <a:lnTo>
                    <a:pt x="2957" y="105"/>
                  </a:lnTo>
                  <a:lnTo>
                    <a:pt x="2910" y="83"/>
                  </a:lnTo>
                  <a:lnTo>
                    <a:pt x="2863" y="64"/>
                  </a:lnTo>
                  <a:lnTo>
                    <a:pt x="2813" y="48"/>
                  </a:lnTo>
                  <a:lnTo>
                    <a:pt x="2763" y="33"/>
                  </a:lnTo>
                  <a:lnTo>
                    <a:pt x="2712" y="21"/>
                  </a:lnTo>
                  <a:lnTo>
                    <a:pt x="2659" y="12"/>
                  </a:lnTo>
                  <a:lnTo>
                    <a:pt x="2607" y="5"/>
                  </a:lnTo>
                  <a:lnTo>
                    <a:pt x="2553" y="1"/>
                  </a:lnTo>
                  <a:lnTo>
                    <a:pt x="2499" y="0"/>
                  </a:lnTo>
                  <a:close/>
                  <a:moveTo>
                    <a:pt x="2901" y="2214"/>
                  </a:moveTo>
                  <a:lnTo>
                    <a:pt x="2900" y="2230"/>
                  </a:lnTo>
                  <a:lnTo>
                    <a:pt x="2899" y="2241"/>
                  </a:lnTo>
                  <a:lnTo>
                    <a:pt x="2896" y="2252"/>
                  </a:lnTo>
                  <a:lnTo>
                    <a:pt x="2894" y="2264"/>
                  </a:lnTo>
                  <a:lnTo>
                    <a:pt x="2889" y="2275"/>
                  </a:lnTo>
                  <a:lnTo>
                    <a:pt x="2885" y="2286"/>
                  </a:lnTo>
                  <a:lnTo>
                    <a:pt x="2880" y="2296"/>
                  </a:lnTo>
                  <a:lnTo>
                    <a:pt x="2874" y="2306"/>
                  </a:lnTo>
                  <a:lnTo>
                    <a:pt x="2868" y="2314"/>
                  </a:lnTo>
                  <a:lnTo>
                    <a:pt x="2861" y="2323"/>
                  </a:lnTo>
                  <a:lnTo>
                    <a:pt x="2853" y="2330"/>
                  </a:lnTo>
                  <a:lnTo>
                    <a:pt x="2844" y="2337"/>
                  </a:lnTo>
                  <a:lnTo>
                    <a:pt x="2835" y="2343"/>
                  </a:lnTo>
                  <a:lnTo>
                    <a:pt x="2825" y="2348"/>
                  </a:lnTo>
                  <a:lnTo>
                    <a:pt x="2815" y="2351"/>
                  </a:lnTo>
                  <a:lnTo>
                    <a:pt x="2804" y="2353"/>
                  </a:lnTo>
                  <a:lnTo>
                    <a:pt x="2792" y="2354"/>
                  </a:lnTo>
                  <a:lnTo>
                    <a:pt x="2774" y="2353"/>
                  </a:lnTo>
                  <a:lnTo>
                    <a:pt x="2757" y="2351"/>
                  </a:lnTo>
                  <a:lnTo>
                    <a:pt x="2741" y="2346"/>
                  </a:lnTo>
                  <a:lnTo>
                    <a:pt x="2725" y="2340"/>
                  </a:lnTo>
                  <a:lnTo>
                    <a:pt x="2711" y="2333"/>
                  </a:lnTo>
                  <a:lnTo>
                    <a:pt x="2697" y="2323"/>
                  </a:lnTo>
                  <a:lnTo>
                    <a:pt x="2684" y="2311"/>
                  </a:lnTo>
                  <a:lnTo>
                    <a:pt x="2671" y="2298"/>
                  </a:lnTo>
                  <a:lnTo>
                    <a:pt x="2656" y="2281"/>
                  </a:lnTo>
                  <a:lnTo>
                    <a:pt x="2642" y="2263"/>
                  </a:lnTo>
                  <a:lnTo>
                    <a:pt x="2629" y="2243"/>
                  </a:lnTo>
                  <a:lnTo>
                    <a:pt x="2616" y="2220"/>
                  </a:lnTo>
                  <a:lnTo>
                    <a:pt x="2603" y="2196"/>
                  </a:lnTo>
                  <a:lnTo>
                    <a:pt x="2589" y="2168"/>
                  </a:lnTo>
                  <a:lnTo>
                    <a:pt x="2576" y="2138"/>
                  </a:lnTo>
                  <a:lnTo>
                    <a:pt x="2563" y="2103"/>
                  </a:lnTo>
                  <a:lnTo>
                    <a:pt x="2583" y="2031"/>
                  </a:lnTo>
                  <a:lnTo>
                    <a:pt x="2609" y="1945"/>
                  </a:lnTo>
                  <a:lnTo>
                    <a:pt x="2637" y="1846"/>
                  </a:lnTo>
                  <a:lnTo>
                    <a:pt x="2668" y="1738"/>
                  </a:lnTo>
                  <a:lnTo>
                    <a:pt x="2701" y="1624"/>
                  </a:lnTo>
                  <a:lnTo>
                    <a:pt x="2735" y="1505"/>
                  </a:lnTo>
                  <a:lnTo>
                    <a:pt x="2770" y="1384"/>
                  </a:lnTo>
                  <a:lnTo>
                    <a:pt x="2804" y="1266"/>
                  </a:lnTo>
                  <a:lnTo>
                    <a:pt x="2837" y="1150"/>
                  </a:lnTo>
                  <a:lnTo>
                    <a:pt x="2868" y="1042"/>
                  </a:lnTo>
                  <a:lnTo>
                    <a:pt x="2896" y="943"/>
                  </a:lnTo>
                  <a:lnTo>
                    <a:pt x="2920" y="856"/>
                  </a:lnTo>
                  <a:lnTo>
                    <a:pt x="2942" y="784"/>
                  </a:lnTo>
                  <a:lnTo>
                    <a:pt x="2957" y="729"/>
                  </a:lnTo>
                  <a:lnTo>
                    <a:pt x="2966" y="694"/>
                  </a:lnTo>
                  <a:lnTo>
                    <a:pt x="2971" y="681"/>
                  </a:lnTo>
                  <a:lnTo>
                    <a:pt x="2387" y="681"/>
                  </a:lnTo>
                  <a:lnTo>
                    <a:pt x="2384" y="693"/>
                  </a:lnTo>
                  <a:lnTo>
                    <a:pt x="2377" y="725"/>
                  </a:lnTo>
                  <a:lnTo>
                    <a:pt x="2367" y="774"/>
                  </a:lnTo>
                  <a:lnTo>
                    <a:pt x="2353" y="837"/>
                  </a:lnTo>
                  <a:lnTo>
                    <a:pt x="2337" y="912"/>
                  </a:lnTo>
                  <a:lnTo>
                    <a:pt x="2320" y="993"/>
                  </a:lnTo>
                  <a:lnTo>
                    <a:pt x="2302" y="1080"/>
                  </a:lnTo>
                  <a:lnTo>
                    <a:pt x="2283" y="1166"/>
                  </a:lnTo>
                  <a:lnTo>
                    <a:pt x="2276" y="1150"/>
                  </a:lnTo>
                  <a:lnTo>
                    <a:pt x="2257" y="1111"/>
                  </a:lnTo>
                  <a:lnTo>
                    <a:pt x="2235" y="1071"/>
                  </a:lnTo>
                  <a:lnTo>
                    <a:pt x="2210" y="1031"/>
                  </a:lnTo>
                  <a:lnTo>
                    <a:pt x="2184" y="991"/>
                  </a:lnTo>
                  <a:lnTo>
                    <a:pt x="2156" y="954"/>
                  </a:lnTo>
                  <a:lnTo>
                    <a:pt x="2127" y="916"/>
                  </a:lnTo>
                  <a:lnTo>
                    <a:pt x="2111" y="899"/>
                  </a:lnTo>
                  <a:lnTo>
                    <a:pt x="2096" y="882"/>
                  </a:lnTo>
                  <a:lnTo>
                    <a:pt x="2080" y="866"/>
                  </a:lnTo>
                  <a:lnTo>
                    <a:pt x="2064" y="850"/>
                  </a:lnTo>
                  <a:lnTo>
                    <a:pt x="2035" y="824"/>
                  </a:lnTo>
                  <a:lnTo>
                    <a:pt x="2006" y="800"/>
                  </a:lnTo>
                  <a:lnTo>
                    <a:pt x="1976" y="778"/>
                  </a:lnTo>
                  <a:lnTo>
                    <a:pt x="1946" y="757"/>
                  </a:lnTo>
                  <a:lnTo>
                    <a:pt x="1915" y="739"/>
                  </a:lnTo>
                  <a:lnTo>
                    <a:pt x="1883" y="722"/>
                  </a:lnTo>
                  <a:lnTo>
                    <a:pt x="1850" y="706"/>
                  </a:lnTo>
                  <a:lnTo>
                    <a:pt x="1816" y="692"/>
                  </a:lnTo>
                  <a:lnTo>
                    <a:pt x="1783" y="680"/>
                  </a:lnTo>
                  <a:lnTo>
                    <a:pt x="1748" y="669"/>
                  </a:lnTo>
                  <a:lnTo>
                    <a:pt x="1713" y="660"/>
                  </a:lnTo>
                  <a:lnTo>
                    <a:pt x="1676" y="652"/>
                  </a:lnTo>
                  <a:lnTo>
                    <a:pt x="1639" y="647"/>
                  </a:lnTo>
                  <a:lnTo>
                    <a:pt x="1601" y="642"/>
                  </a:lnTo>
                  <a:lnTo>
                    <a:pt x="1562" y="640"/>
                  </a:lnTo>
                  <a:lnTo>
                    <a:pt x="1522" y="639"/>
                  </a:lnTo>
                  <a:lnTo>
                    <a:pt x="1496" y="640"/>
                  </a:lnTo>
                  <a:lnTo>
                    <a:pt x="1468" y="640"/>
                  </a:lnTo>
                  <a:lnTo>
                    <a:pt x="1441" y="642"/>
                  </a:lnTo>
                  <a:lnTo>
                    <a:pt x="1414" y="645"/>
                  </a:lnTo>
                  <a:lnTo>
                    <a:pt x="1387" y="648"/>
                  </a:lnTo>
                  <a:lnTo>
                    <a:pt x="1362" y="651"/>
                  </a:lnTo>
                  <a:lnTo>
                    <a:pt x="1335" y="655"/>
                  </a:lnTo>
                  <a:lnTo>
                    <a:pt x="1310" y="660"/>
                  </a:lnTo>
                  <a:lnTo>
                    <a:pt x="1285" y="665"/>
                  </a:lnTo>
                  <a:lnTo>
                    <a:pt x="1259" y="671"/>
                  </a:lnTo>
                  <a:lnTo>
                    <a:pt x="1234" y="678"/>
                  </a:lnTo>
                  <a:lnTo>
                    <a:pt x="1210" y="685"/>
                  </a:lnTo>
                  <a:lnTo>
                    <a:pt x="1186" y="693"/>
                  </a:lnTo>
                  <a:lnTo>
                    <a:pt x="1162" y="702"/>
                  </a:lnTo>
                  <a:lnTo>
                    <a:pt x="1138" y="711"/>
                  </a:lnTo>
                  <a:lnTo>
                    <a:pt x="1115" y="721"/>
                  </a:lnTo>
                  <a:lnTo>
                    <a:pt x="1092" y="731"/>
                  </a:lnTo>
                  <a:lnTo>
                    <a:pt x="1070" y="742"/>
                  </a:lnTo>
                  <a:lnTo>
                    <a:pt x="1047" y="754"/>
                  </a:lnTo>
                  <a:lnTo>
                    <a:pt x="1025" y="766"/>
                  </a:lnTo>
                  <a:lnTo>
                    <a:pt x="1002" y="779"/>
                  </a:lnTo>
                  <a:lnTo>
                    <a:pt x="981" y="793"/>
                  </a:lnTo>
                  <a:lnTo>
                    <a:pt x="960" y="807"/>
                  </a:lnTo>
                  <a:lnTo>
                    <a:pt x="939" y="822"/>
                  </a:lnTo>
                  <a:lnTo>
                    <a:pt x="918" y="838"/>
                  </a:lnTo>
                  <a:lnTo>
                    <a:pt x="898" y="854"/>
                  </a:lnTo>
                  <a:lnTo>
                    <a:pt x="877" y="870"/>
                  </a:lnTo>
                  <a:lnTo>
                    <a:pt x="858" y="887"/>
                  </a:lnTo>
                  <a:lnTo>
                    <a:pt x="838" y="905"/>
                  </a:lnTo>
                  <a:lnTo>
                    <a:pt x="818" y="925"/>
                  </a:lnTo>
                  <a:lnTo>
                    <a:pt x="800" y="944"/>
                  </a:lnTo>
                  <a:lnTo>
                    <a:pt x="781" y="963"/>
                  </a:lnTo>
                  <a:lnTo>
                    <a:pt x="763" y="983"/>
                  </a:lnTo>
                  <a:lnTo>
                    <a:pt x="746" y="1004"/>
                  </a:lnTo>
                  <a:lnTo>
                    <a:pt x="728" y="1025"/>
                  </a:lnTo>
                  <a:lnTo>
                    <a:pt x="712" y="1047"/>
                  </a:lnTo>
                  <a:lnTo>
                    <a:pt x="696" y="1068"/>
                  </a:lnTo>
                  <a:lnTo>
                    <a:pt x="680" y="1089"/>
                  </a:lnTo>
                  <a:lnTo>
                    <a:pt x="666" y="1112"/>
                  </a:lnTo>
                  <a:lnTo>
                    <a:pt x="651" y="1134"/>
                  </a:lnTo>
                  <a:lnTo>
                    <a:pt x="638" y="1158"/>
                  </a:lnTo>
                  <a:lnTo>
                    <a:pt x="625" y="1180"/>
                  </a:lnTo>
                  <a:lnTo>
                    <a:pt x="612" y="1204"/>
                  </a:lnTo>
                  <a:lnTo>
                    <a:pt x="600" y="1228"/>
                  </a:lnTo>
                  <a:lnTo>
                    <a:pt x="588" y="1252"/>
                  </a:lnTo>
                  <a:lnTo>
                    <a:pt x="578" y="1276"/>
                  </a:lnTo>
                  <a:lnTo>
                    <a:pt x="568" y="1301"/>
                  </a:lnTo>
                  <a:lnTo>
                    <a:pt x="557" y="1326"/>
                  </a:lnTo>
                  <a:lnTo>
                    <a:pt x="549" y="1351"/>
                  </a:lnTo>
                  <a:lnTo>
                    <a:pt x="540" y="1376"/>
                  </a:lnTo>
                  <a:lnTo>
                    <a:pt x="532" y="1401"/>
                  </a:lnTo>
                  <a:lnTo>
                    <a:pt x="524" y="1428"/>
                  </a:lnTo>
                  <a:lnTo>
                    <a:pt x="518" y="1454"/>
                  </a:lnTo>
                  <a:lnTo>
                    <a:pt x="511" y="1481"/>
                  </a:lnTo>
                  <a:lnTo>
                    <a:pt x="506" y="1507"/>
                  </a:lnTo>
                  <a:lnTo>
                    <a:pt x="501" y="1534"/>
                  </a:lnTo>
                  <a:lnTo>
                    <a:pt x="496" y="1561"/>
                  </a:lnTo>
                  <a:lnTo>
                    <a:pt x="492" y="1589"/>
                  </a:lnTo>
                  <a:lnTo>
                    <a:pt x="489" y="1615"/>
                  </a:lnTo>
                  <a:lnTo>
                    <a:pt x="487" y="1643"/>
                  </a:lnTo>
                  <a:lnTo>
                    <a:pt x="485" y="1671"/>
                  </a:lnTo>
                  <a:lnTo>
                    <a:pt x="482" y="1700"/>
                  </a:lnTo>
                  <a:lnTo>
                    <a:pt x="481" y="1727"/>
                  </a:lnTo>
                  <a:lnTo>
                    <a:pt x="481" y="1756"/>
                  </a:lnTo>
                  <a:lnTo>
                    <a:pt x="481" y="1788"/>
                  </a:lnTo>
                  <a:lnTo>
                    <a:pt x="482" y="1819"/>
                  </a:lnTo>
                  <a:lnTo>
                    <a:pt x="485" y="1850"/>
                  </a:lnTo>
                  <a:lnTo>
                    <a:pt x="486" y="1880"/>
                  </a:lnTo>
                  <a:lnTo>
                    <a:pt x="489" y="1911"/>
                  </a:lnTo>
                  <a:lnTo>
                    <a:pt x="492" y="1940"/>
                  </a:lnTo>
                  <a:lnTo>
                    <a:pt x="495" y="1970"/>
                  </a:lnTo>
                  <a:lnTo>
                    <a:pt x="500" y="1999"/>
                  </a:lnTo>
                  <a:lnTo>
                    <a:pt x="505" y="2028"/>
                  </a:lnTo>
                  <a:lnTo>
                    <a:pt x="510" y="2057"/>
                  </a:lnTo>
                  <a:lnTo>
                    <a:pt x="517" y="2085"/>
                  </a:lnTo>
                  <a:lnTo>
                    <a:pt x="523" y="2112"/>
                  </a:lnTo>
                  <a:lnTo>
                    <a:pt x="530" y="2139"/>
                  </a:lnTo>
                  <a:lnTo>
                    <a:pt x="538" y="2167"/>
                  </a:lnTo>
                  <a:lnTo>
                    <a:pt x="546" y="2193"/>
                  </a:lnTo>
                  <a:lnTo>
                    <a:pt x="555" y="2219"/>
                  </a:lnTo>
                  <a:lnTo>
                    <a:pt x="564" y="2245"/>
                  </a:lnTo>
                  <a:lnTo>
                    <a:pt x="574" y="2271"/>
                  </a:lnTo>
                  <a:lnTo>
                    <a:pt x="585" y="2295"/>
                  </a:lnTo>
                  <a:lnTo>
                    <a:pt x="596" y="2320"/>
                  </a:lnTo>
                  <a:lnTo>
                    <a:pt x="608" y="2344"/>
                  </a:lnTo>
                  <a:lnTo>
                    <a:pt x="619" y="2368"/>
                  </a:lnTo>
                  <a:lnTo>
                    <a:pt x="632" y="2391"/>
                  </a:lnTo>
                  <a:lnTo>
                    <a:pt x="646" y="2415"/>
                  </a:lnTo>
                  <a:lnTo>
                    <a:pt x="660" y="2437"/>
                  </a:lnTo>
                  <a:lnTo>
                    <a:pt x="675" y="2460"/>
                  </a:lnTo>
                  <a:lnTo>
                    <a:pt x="690" y="2481"/>
                  </a:lnTo>
                  <a:lnTo>
                    <a:pt x="705" y="2503"/>
                  </a:lnTo>
                  <a:lnTo>
                    <a:pt x="721" y="2524"/>
                  </a:lnTo>
                  <a:lnTo>
                    <a:pt x="738" y="2544"/>
                  </a:lnTo>
                  <a:lnTo>
                    <a:pt x="755" y="2565"/>
                  </a:lnTo>
                  <a:lnTo>
                    <a:pt x="773" y="2585"/>
                  </a:lnTo>
                  <a:lnTo>
                    <a:pt x="793" y="2605"/>
                  </a:lnTo>
                  <a:lnTo>
                    <a:pt x="812" y="2624"/>
                  </a:lnTo>
                  <a:lnTo>
                    <a:pt x="831" y="2644"/>
                  </a:lnTo>
                  <a:lnTo>
                    <a:pt x="852" y="2662"/>
                  </a:lnTo>
                  <a:lnTo>
                    <a:pt x="872" y="2679"/>
                  </a:lnTo>
                  <a:lnTo>
                    <a:pt x="892" y="2696"/>
                  </a:lnTo>
                  <a:lnTo>
                    <a:pt x="912" y="2712"/>
                  </a:lnTo>
                  <a:lnTo>
                    <a:pt x="934" y="2728"/>
                  </a:lnTo>
                  <a:lnTo>
                    <a:pt x="954" y="2743"/>
                  </a:lnTo>
                  <a:lnTo>
                    <a:pt x="977" y="2757"/>
                  </a:lnTo>
                  <a:lnTo>
                    <a:pt x="998" y="2771"/>
                  </a:lnTo>
                  <a:lnTo>
                    <a:pt x="1021" y="2784"/>
                  </a:lnTo>
                  <a:lnTo>
                    <a:pt x="1043" y="2795"/>
                  </a:lnTo>
                  <a:lnTo>
                    <a:pt x="1065" y="2807"/>
                  </a:lnTo>
                  <a:lnTo>
                    <a:pt x="1088" y="2818"/>
                  </a:lnTo>
                  <a:lnTo>
                    <a:pt x="1111" y="2829"/>
                  </a:lnTo>
                  <a:lnTo>
                    <a:pt x="1135" y="2838"/>
                  </a:lnTo>
                  <a:lnTo>
                    <a:pt x="1160" y="2847"/>
                  </a:lnTo>
                  <a:lnTo>
                    <a:pt x="1184" y="2855"/>
                  </a:lnTo>
                  <a:lnTo>
                    <a:pt x="1209" y="2863"/>
                  </a:lnTo>
                  <a:lnTo>
                    <a:pt x="1233" y="2870"/>
                  </a:lnTo>
                  <a:lnTo>
                    <a:pt x="1259" y="2877"/>
                  </a:lnTo>
                  <a:lnTo>
                    <a:pt x="1285" y="2882"/>
                  </a:lnTo>
                  <a:lnTo>
                    <a:pt x="1312" y="2887"/>
                  </a:lnTo>
                  <a:lnTo>
                    <a:pt x="1337" y="2892"/>
                  </a:lnTo>
                  <a:lnTo>
                    <a:pt x="1365" y="2896"/>
                  </a:lnTo>
                  <a:lnTo>
                    <a:pt x="1392" y="2899"/>
                  </a:lnTo>
                  <a:lnTo>
                    <a:pt x="1420" y="2902"/>
                  </a:lnTo>
                  <a:lnTo>
                    <a:pt x="1447" y="2904"/>
                  </a:lnTo>
                  <a:lnTo>
                    <a:pt x="1476" y="2906"/>
                  </a:lnTo>
                  <a:lnTo>
                    <a:pt x="1505" y="2907"/>
                  </a:lnTo>
                  <a:lnTo>
                    <a:pt x="1535" y="2907"/>
                  </a:lnTo>
                  <a:lnTo>
                    <a:pt x="1569" y="2907"/>
                  </a:lnTo>
                  <a:lnTo>
                    <a:pt x="1604" y="2904"/>
                  </a:lnTo>
                  <a:lnTo>
                    <a:pt x="1638" y="2901"/>
                  </a:lnTo>
                  <a:lnTo>
                    <a:pt x="1672" y="2897"/>
                  </a:lnTo>
                  <a:lnTo>
                    <a:pt x="1705" y="2891"/>
                  </a:lnTo>
                  <a:lnTo>
                    <a:pt x="1739" y="2884"/>
                  </a:lnTo>
                  <a:lnTo>
                    <a:pt x="1773" y="2876"/>
                  </a:lnTo>
                  <a:lnTo>
                    <a:pt x="1806" y="2866"/>
                  </a:lnTo>
                  <a:lnTo>
                    <a:pt x="1838" y="2855"/>
                  </a:lnTo>
                  <a:lnTo>
                    <a:pt x="1871" y="2842"/>
                  </a:lnTo>
                  <a:lnTo>
                    <a:pt x="1903" y="2830"/>
                  </a:lnTo>
                  <a:lnTo>
                    <a:pt x="1934" y="2815"/>
                  </a:lnTo>
                  <a:lnTo>
                    <a:pt x="1966" y="2799"/>
                  </a:lnTo>
                  <a:lnTo>
                    <a:pt x="1997" y="2782"/>
                  </a:lnTo>
                  <a:lnTo>
                    <a:pt x="2028" y="2763"/>
                  </a:lnTo>
                  <a:lnTo>
                    <a:pt x="2059" y="2744"/>
                  </a:lnTo>
                  <a:lnTo>
                    <a:pt x="2079" y="2730"/>
                  </a:lnTo>
                  <a:lnTo>
                    <a:pt x="2099" y="2716"/>
                  </a:lnTo>
                  <a:lnTo>
                    <a:pt x="2118" y="2701"/>
                  </a:lnTo>
                  <a:lnTo>
                    <a:pt x="2137" y="2686"/>
                  </a:lnTo>
                  <a:lnTo>
                    <a:pt x="2156" y="2670"/>
                  </a:lnTo>
                  <a:lnTo>
                    <a:pt x="2175" y="2654"/>
                  </a:lnTo>
                  <a:lnTo>
                    <a:pt x="2193" y="2637"/>
                  </a:lnTo>
                  <a:lnTo>
                    <a:pt x="2211" y="2619"/>
                  </a:lnTo>
                  <a:lnTo>
                    <a:pt x="2229" y="2601"/>
                  </a:lnTo>
                  <a:lnTo>
                    <a:pt x="2248" y="2582"/>
                  </a:lnTo>
                  <a:lnTo>
                    <a:pt x="2265" y="2561"/>
                  </a:lnTo>
                  <a:lnTo>
                    <a:pt x="2283" y="2541"/>
                  </a:lnTo>
                  <a:lnTo>
                    <a:pt x="2318" y="2498"/>
                  </a:lnTo>
                  <a:lnTo>
                    <a:pt x="2352" y="2452"/>
                  </a:lnTo>
                  <a:lnTo>
                    <a:pt x="2367" y="2497"/>
                  </a:lnTo>
                  <a:lnTo>
                    <a:pt x="2381" y="2538"/>
                  </a:lnTo>
                  <a:lnTo>
                    <a:pt x="2396" y="2576"/>
                  </a:lnTo>
                  <a:lnTo>
                    <a:pt x="2411" y="2610"/>
                  </a:lnTo>
                  <a:lnTo>
                    <a:pt x="2426" y="2643"/>
                  </a:lnTo>
                  <a:lnTo>
                    <a:pt x="2442" y="2672"/>
                  </a:lnTo>
                  <a:lnTo>
                    <a:pt x="2458" y="2699"/>
                  </a:lnTo>
                  <a:lnTo>
                    <a:pt x="2475" y="2724"/>
                  </a:lnTo>
                  <a:lnTo>
                    <a:pt x="2490" y="2743"/>
                  </a:lnTo>
                  <a:lnTo>
                    <a:pt x="2505" y="2760"/>
                  </a:lnTo>
                  <a:lnTo>
                    <a:pt x="2521" y="2776"/>
                  </a:lnTo>
                  <a:lnTo>
                    <a:pt x="2537" y="2792"/>
                  </a:lnTo>
                  <a:lnTo>
                    <a:pt x="2556" y="2806"/>
                  </a:lnTo>
                  <a:lnTo>
                    <a:pt x="2574" y="2820"/>
                  </a:lnTo>
                  <a:lnTo>
                    <a:pt x="2592" y="2832"/>
                  </a:lnTo>
                  <a:lnTo>
                    <a:pt x="2611" y="2842"/>
                  </a:lnTo>
                  <a:lnTo>
                    <a:pt x="2632" y="2852"/>
                  </a:lnTo>
                  <a:lnTo>
                    <a:pt x="2652" y="2861"/>
                  </a:lnTo>
                  <a:lnTo>
                    <a:pt x="2672" y="2868"/>
                  </a:lnTo>
                  <a:lnTo>
                    <a:pt x="2694" y="2873"/>
                  </a:lnTo>
                  <a:lnTo>
                    <a:pt x="2715" y="2879"/>
                  </a:lnTo>
                  <a:lnTo>
                    <a:pt x="2737" y="2882"/>
                  </a:lnTo>
                  <a:lnTo>
                    <a:pt x="2760" y="2884"/>
                  </a:lnTo>
                  <a:lnTo>
                    <a:pt x="2782" y="2884"/>
                  </a:lnTo>
                  <a:lnTo>
                    <a:pt x="2805" y="2884"/>
                  </a:lnTo>
                  <a:lnTo>
                    <a:pt x="2828" y="2882"/>
                  </a:lnTo>
                  <a:lnTo>
                    <a:pt x="2851" y="2878"/>
                  </a:lnTo>
                  <a:lnTo>
                    <a:pt x="2873" y="2873"/>
                  </a:lnTo>
                  <a:lnTo>
                    <a:pt x="2895" y="2867"/>
                  </a:lnTo>
                  <a:lnTo>
                    <a:pt x="2915" y="2858"/>
                  </a:lnTo>
                  <a:lnTo>
                    <a:pt x="2935" y="2850"/>
                  </a:lnTo>
                  <a:lnTo>
                    <a:pt x="2956" y="2839"/>
                  </a:lnTo>
                  <a:lnTo>
                    <a:pt x="2974" y="2829"/>
                  </a:lnTo>
                  <a:lnTo>
                    <a:pt x="2992" y="2816"/>
                  </a:lnTo>
                  <a:lnTo>
                    <a:pt x="3009" y="2802"/>
                  </a:lnTo>
                  <a:lnTo>
                    <a:pt x="3025" y="2787"/>
                  </a:lnTo>
                  <a:lnTo>
                    <a:pt x="3040" y="2771"/>
                  </a:lnTo>
                  <a:lnTo>
                    <a:pt x="3054" y="2755"/>
                  </a:lnTo>
                  <a:lnTo>
                    <a:pt x="3067" y="2737"/>
                  </a:lnTo>
                  <a:lnTo>
                    <a:pt x="3079" y="2717"/>
                  </a:lnTo>
                  <a:lnTo>
                    <a:pt x="3088" y="2700"/>
                  </a:lnTo>
                  <a:lnTo>
                    <a:pt x="3097" y="2682"/>
                  </a:lnTo>
                  <a:lnTo>
                    <a:pt x="3104" y="2664"/>
                  </a:lnTo>
                  <a:lnTo>
                    <a:pt x="3112" y="2645"/>
                  </a:lnTo>
                  <a:lnTo>
                    <a:pt x="3119" y="2624"/>
                  </a:lnTo>
                  <a:lnTo>
                    <a:pt x="3125" y="2603"/>
                  </a:lnTo>
                  <a:lnTo>
                    <a:pt x="3130" y="2581"/>
                  </a:lnTo>
                  <a:lnTo>
                    <a:pt x="3135" y="2558"/>
                  </a:lnTo>
                  <a:lnTo>
                    <a:pt x="3140" y="2534"/>
                  </a:lnTo>
                  <a:lnTo>
                    <a:pt x="3143" y="2508"/>
                  </a:lnTo>
                  <a:lnTo>
                    <a:pt x="3146" y="2481"/>
                  </a:lnTo>
                  <a:lnTo>
                    <a:pt x="3148" y="2453"/>
                  </a:lnTo>
                  <a:lnTo>
                    <a:pt x="3150" y="2424"/>
                  </a:lnTo>
                  <a:lnTo>
                    <a:pt x="3151" y="2393"/>
                  </a:lnTo>
                  <a:lnTo>
                    <a:pt x="3153" y="2360"/>
                  </a:lnTo>
                  <a:lnTo>
                    <a:pt x="3153" y="2326"/>
                  </a:lnTo>
                  <a:lnTo>
                    <a:pt x="3153" y="2214"/>
                  </a:lnTo>
                  <a:lnTo>
                    <a:pt x="2901" y="2214"/>
                  </a:lnTo>
                  <a:close/>
                  <a:moveTo>
                    <a:pt x="1922" y="2431"/>
                  </a:moveTo>
                  <a:lnTo>
                    <a:pt x="1905" y="2454"/>
                  </a:lnTo>
                  <a:lnTo>
                    <a:pt x="1888" y="2476"/>
                  </a:lnTo>
                  <a:lnTo>
                    <a:pt x="1870" y="2497"/>
                  </a:lnTo>
                  <a:lnTo>
                    <a:pt x="1851" y="2516"/>
                  </a:lnTo>
                  <a:lnTo>
                    <a:pt x="1831" y="2534"/>
                  </a:lnTo>
                  <a:lnTo>
                    <a:pt x="1812" y="2550"/>
                  </a:lnTo>
                  <a:lnTo>
                    <a:pt x="1792" y="2565"/>
                  </a:lnTo>
                  <a:lnTo>
                    <a:pt x="1772" y="2578"/>
                  </a:lnTo>
                  <a:lnTo>
                    <a:pt x="1750" y="2590"/>
                  </a:lnTo>
                  <a:lnTo>
                    <a:pt x="1728" y="2600"/>
                  </a:lnTo>
                  <a:lnTo>
                    <a:pt x="1706" y="2608"/>
                  </a:lnTo>
                  <a:lnTo>
                    <a:pt x="1683" y="2616"/>
                  </a:lnTo>
                  <a:lnTo>
                    <a:pt x="1660" y="2621"/>
                  </a:lnTo>
                  <a:lnTo>
                    <a:pt x="1637" y="2625"/>
                  </a:lnTo>
                  <a:lnTo>
                    <a:pt x="1613" y="2628"/>
                  </a:lnTo>
                  <a:lnTo>
                    <a:pt x="1589" y="2629"/>
                  </a:lnTo>
                  <a:lnTo>
                    <a:pt x="1561" y="2628"/>
                  </a:lnTo>
                  <a:lnTo>
                    <a:pt x="1534" y="2625"/>
                  </a:lnTo>
                  <a:lnTo>
                    <a:pt x="1507" y="2621"/>
                  </a:lnTo>
                  <a:lnTo>
                    <a:pt x="1482" y="2616"/>
                  </a:lnTo>
                  <a:lnTo>
                    <a:pt x="1457" y="2608"/>
                  </a:lnTo>
                  <a:lnTo>
                    <a:pt x="1433" y="2600"/>
                  </a:lnTo>
                  <a:lnTo>
                    <a:pt x="1410" y="2589"/>
                  </a:lnTo>
                  <a:lnTo>
                    <a:pt x="1387" y="2576"/>
                  </a:lnTo>
                  <a:lnTo>
                    <a:pt x="1366" y="2562"/>
                  </a:lnTo>
                  <a:lnTo>
                    <a:pt x="1346" y="2547"/>
                  </a:lnTo>
                  <a:lnTo>
                    <a:pt x="1325" y="2530"/>
                  </a:lnTo>
                  <a:lnTo>
                    <a:pt x="1306" y="2512"/>
                  </a:lnTo>
                  <a:lnTo>
                    <a:pt x="1288" y="2491"/>
                  </a:lnTo>
                  <a:lnTo>
                    <a:pt x="1271" y="2469"/>
                  </a:lnTo>
                  <a:lnTo>
                    <a:pt x="1254" y="2446"/>
                  </a:lnTo>
                  <a:lnTo>
                    <a:pt x="1238" y="2420"/>
                  </a:lnTo>
                  <a:lnTo>
                    <a:pt x="1222" y="2391"/>
                  </a:lnTo>
                  <a:lnTo>
                    <a:pt x="1207" y="2361"/>
                  </a:lnTo>
                  <a:lnTo>
                    <a:pt x="1193" y="2329"/>
                  </a:lnTo>
                  <a:lnTo>
                    <a:pt x="1179" y="2296"/>
                  </a:lnTo>
                  <a:lnTo>
                    <a:pt x="1167" y="2261"/>
                  </a:lnTo>
                  <a:lnTo>
                    <a:pt x="1156" y="2225"/>
                  </a:lnTo>
                  <a:lnTo>
                    <a:pt x="1147" y="2186"/>
                  </a:lnTo>
                  <a:lnTo>
                    <a:pt x="1137" y="2145"/>
                  </a:lnTo>
                  <a:lnTo>
                    <a:pt x="1130" y="2104"/>
                  </a:lnTo>
                  <a:lnTo>
                    <a:pt x="1123" y="2060"/>
                  </a:lnTo>
                  <a:lnTo>
                    <a:pt x="1117" y="2015"/>
                  </a:lnTo>
                  <a:lnTo>
                    <a:pt x="1113" y="1968"/>
                  </a:lnTo>
                  <a:lnTo>
                    <a:pt x="1108" y="1920"/>
                  </a:lnTo>
                  <a:lnTo>
                    <a:pt x="1106" y="1870"/>
                  </a:lnTo>
                  <a:lnTo>
                    <a:pt x="1104" y="1818"/>
                  </a:lnTo>
                  <a:lnTo>
                    <a:pt x="1104" y="1765"/>
                  </a:lnTo>
                  <a:lnTo>
                    <a:pt x="1104" y="1717"/>
                  </a:lnTo>
                  <a:lnTo>
                    <a:pt x="1106" y="1669"/>
                  </a:lnTo>
                  <a:lnTo>
                    <a:pt x="1109" y="1623"/>
                  </a:lnTo>
                  <a:lnTo>
                    <a:pt x="1113" y="1578"/>
                  </a:lnTo>
                  <a:lnTo>
                    <a:pt x="1118" y="1534"/>
                  </a:lnTo>
                  <a:lnTo>
                    <a:pt x="1124" y="1492"/>
                  </a:lnTo>
                  <a:lnTo>
                    <a:pt x="1131" y="1451"/>
                  </a:lnTo>
                  <a:lnTo>
                    <a:pt x="1139" y="1411"/>
                  </a:lnTo>
                  <a:lnTo>
                    <a:pt x="1149" y="1373"/>
                  </a:lnTo>
                  <a:lnTo>
                    <a:pt x="1160" y="1336"/>
                  </a:lnTo>
                  <a:lnTo>
                    <a:pt x="1170" y="1300"/>
                  </a:lnTo>
                  <a:lnTo>
                    <a:pt x="1183" y="1266"/>
                  </a:lnTo>
                  <a:lnTo>
                    <a:pt x="1197" y="1234"/>
                  </a:lnTo>
                  <a:lnTo>
                    <a:pt x="1212" y="1202"/>
                  </a:lnTo>
                  <a:lnTo>
                    <a:pt x="1228" y="1172"/>
                  </a:lnTo>
                  <a:lnTo>
                    <a:pt x="1245" y="1143"/>
                  </a:lnTo>
                  <a:lnTo>
                    <a:pt x="1261" y="1117"/>
                  </a:lnTo>
                  <a:lnTo>
                    <a:pt x="1279" y="1094"/>
                  </a:lnTo>
                  <a:lnTo>
                    <a:pt x="1297" y="1071"/>
                  </a:lnTo>
                  <a:lnTo>
                    <a:pt x="1316" y="1051"/>
                  </a:lnTo>
                  <a:lnTo>
                    <a:pt x="1335" y="1033"/>
                  </a:lnTo>
                  <a:lnTo>
                    <a:pt x="1354" y="1016"/>
                  </a:lnTo>
                  <a:lnTo>
                    <a:pt x="1375" y="1001"/>
                  </a:lnTo>
                  <a:lnTo>
                    <a:pt x="1396" y="987"/>
                  </a:lnTo>
                  <a:lnTo>
                    <a:pt x="1417" y="975"/>
                  </a:lnTo>
                  <a:lnTo>
                    <a:pt x="1440" y="964"/>
                  </a:lnTo>
                  <a:lnTo>
                    <a:pt x="1463" y="956"/>
                  </a:lnTo>
                  <a:lnTo>
                    <a:pt x="1488" y="949"/>
                  </a:lnTo>
                  <a:lnTo>
                    <a:pt x="1513" y="944"/>
                  </a:lnTo>
                  <a:lnTo>
                    <a:pt x="1538" y="940"/>
                  </a:lnTo>
                  <a:lnTo>
                    <a:pt x="1565" y="938"/>
                  </a:lnTo>
                  <a:lnTo>
                    <a:pt x="1592" y="936"/>
                  </a:lnTo>
                  <a:lnTo>
                    <a:pt x="1616" y="938"/>
                  </a:lnTo>
                  <a:lnTo>
                    <a:pt x="1640" y="940"/>
                  </a:lnTo>
                  <a:lnTo>
                    <a:pt x="1663" y="943"/>
                  </a:lnTo>
                  <a:lnTo>
                    <a:pt x="1686" y="947"/>
                  </a:lnTo>
                  <a:lnTo>
                    <a:pt x="1708" y="952"/>
                  </a:lnTo>
                  <a:lnTo>
                    <a:pt x="1730" y="960"/>
                  </a:lnTo>
                  <a:lnTo>
                    <a:pt x="1750" y="969"/>
                  </a:lnTo>
                  <a:lnTo>
                    <a:pt x="1770" y="979"/>
                  </a:lnTo>
                  <a:lnTo>
                    <a:pt x="1791" y="990"/>
                  </a:lnTo>
                  <a:lnTo>
                    <a:pt x="1810" y="1003"/>
                  </a:lnTo>
                  <a:lnTo>
                    <a:pt x="1829" y="1018"/>
                  </a:lnTo>
                  <a:lnTo>
                    <a:pt x="1847" y="1033"/>
                  </a:lnTo>
                  <a:lnTo>
                    <a:pt x="1866" y="1050"/>
                  </a:lnTo>
                  <a:lnTo>
                    <a:pt x="1884" y="1069"/>
                  </a:lnTo>
                  <a:lnTo>
                    <a:pt x="1901" y="1088"/>
                  </a:lnTo>
                  <a:lnTo>
                    <a:pt x="1918" y="1110"/>
                  </a:lnTo>
                  <a:lnTo>
                    <a:pt x="1936" y="1135"/>
                  </a:lnTo>
                  <a:lnTo>
                    <a:pt x="1953" y="1162"/>
                  </a:lnTo>
                  <a:lnTo>
                    <a:pt x="1970" y="1190"/>
                  </a:lnTo>
                  <a:lnTo>
                    <a:pt x="1988" y="1221"/>
                  </a:lnTo>
                  <a:lnTo>
                    <a:pt x="2004" y="1253"/>
                  </a:lnTo>
                  <a:lnTo>
                    <a:pt x="2020" y="1287"/>
                  </a:lnTo>
                  <a:lnTo>
                    <a:pt x="2035" y="1322"/>
                  </a:lnTo>
                  <a:lnTo>
                    <a:pt x="2051" y="1360"/>
                  </a:lnTo>
                  <a:lnTo>
                    <a:pt x="2065" y="1399"/>
                  </a:lnTo>
                  <a:lnTo>
                    <a:pt x="2080" y="1440"/>
                  </a:lnTo>
                  <a:lnTo>
                    <a:pt x="2092" y="1483"/>
                  </a:lnTo>
                  <a:lnTo>
                    <a:pt x="2106" y="1527"/>
                  </a:lnTo>
                  <a:lnTo>
                    <a:pt x="2119" y="1572"/>
                  </a:lnTo>
                  <a:lnTo>
                    <a:pt x="2131" y="1620"/>
                  </a:lnTo>
                  <a:lnTo>
                    <a:pt x="2143" y="1668"/>
                  </a:lnTo>
                  <a:lnTo>
                    <a:pt x="2154" y="1718"/>
                  </a:lnTo>
                  <a:lnTo>
                    <a:pt x="2141" y="1784"/>
                  </a:lnTo>
                  <a:lnTo>
                    <a:pt x="2127" y="1847"/>
                  </a:lnTo>
                  <a:lnTo>
                    <a:pt x="2113" y="1908"/>
                  </a:lnTo>
                  <a:lnTo>
                    <a:pt x="2100" y="1965"/>
                  </a:lnTo>
                  <a:lnTo>
                    <a:pt x="2086" y="2019"/>
                  </a:lnTo>
                  <a:lnTo>
                    <a:pt x="2072" y="2070"/>
                  </a:lnTo>
                  <a:lnTo>
                    <a:pt x="2058" y="2118"/>
                  </a:lnTo>
                  <a:lnTo>
                    <a:pt x="2043" y="2163"/>
                  </a:lnTo>
                  <a:lnTo>
                    <a:pt x="2029" y="2205"/>
                  </a:lnTo>
                  <a:lnTo>
                    <a:pt x="2015" y="2245"/>
                  </a:lnTo>
                  <a:lnTo>
                    <a:pt x="2000" y="2282"/>
                  </a:lnTo>
                  <a:lnTo>
                    <a:pt x="1985" y="2317"/>
                  </a:lnTo>
                  <a:lnTo>
                    <a:pt x="1970" y="2349"/>
                  </a:lnTo>
                  <a:lnTo>
                    <a:pt x="1954" y="2379"/>
                  </a:lnTo>
                  <a:lnTo>
                    <a:pt x="1938" y="2405"/>
                  </a:lnTo>
                  <a:lnTo>
                    <a:pt x="1922" y="24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54" name="Прямоугольник 1"/>
          <p:cNvSpPr>
            <a:spLocks noChangeArrowheads="1"/>
          </p:cNvSpPr>
          <p:nvPr/>
        </p:nvSpPr>
        <p:spPr bwMode="auto">
          <a:xfrm>
            <a:off x="161190" y="5731644"/>
            <a:ext cx="3269726" cy="68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810" tIns="95405" rIns="190810" bIns="95405">
            <a:spAutoFit/>
          </a:bodyPr>
          <a:lstStyle>
            <a:lvl1pPr>
              <a:spcBef>
                <a:spcPct val="20000"/>
              </a:spcBef>
              <a:buClr>
                <a:srgbClr val="253471"/>
              </a:buClr>
              <a:buSzPct val="90000"/>
              <a:buBlip>
                <a:blip r:embed="rId4"/>
              </a:buBlip>
              <a:defRPr sz="2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253471"/>
              </a:buClr>
              <a:buSzPct val="90000"/>
              <a:buFont typeface="Wingdings 3" pitchFamily="18" charset="2"/>
              <a:buBlip>
                <a:blip r:embed="rId5"/>
              </a:buBlip>
              <a:defRPr sz="2600">
                <a:solidFill>
                  <a:srgbClr val="25347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6416"/>
              </a:buClr>
              <a:buSzPct val="75000"/>
              <a:buFont typeface="Arial" pitchFamily="34" charset="0"/>
              <a:buChar char="●"/>
              <a:defRPr sz="1500">
                <a:solidFill>
                  <a:srgbClr val="003399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500">
                <a:solidFill>
                  <a:srgbClr val="003399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rgbClr val="003399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АО «АЛЬФАСТРАХОВАНИЕ»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Москва  2020</a:t>
            </a:r>
          </a:p>
        </p:txBody>
      </p:sp>
    </p:spTree>
    <p:extLst>
      <p:ext uri="{BB962C8B-B14F-4D97-AF65-F5344CB8AC3E}">
        <p14:creationId xmlns:p14="http://schemas.microsoft.com/office/powerpoint/2010/main" val="13795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461784" y="2701636"/>
            <a:ext cx="445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D0A32"/>
                </a:solidFill>
                <a:latin typeface="Arial" panose="020B0604020202020204" pitchFamily="34" charset="0"/>
              </a:rPr>
              <a:t>Возраст Застрахованного</a:t>
            </a:r>
            <a:r>
              <a:rPr lang="en-US" sz="1400" b="1" dirty="0" smtClean="0">
                <a:solidFill>
                  <a:srgbClr val="CD0A32"/>
                </a:solidFill>
                <a:latin typeface="Arial" panose="020B0604020202020204" pitchFamily="34" charset="0"/>
              </a:rPr>
              <a:t>:</a:t>
            </a:r>
            <a:r>
              <a:rPr lang="ru-RU" sz="1400" b="1" dirty="0" smtClean="0">
                <a:solidFill>
                  <a:srgbClr val="CD0A32"/>
                </a:solidFill>
                <a:latin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от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 до 65 лет (включительно)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0510" y="3241964"/>
            <a:ext cx="4339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D0A32"/>
                </a:solidFill>
                <a:latin typeface="Arial" panose="020B0604020202020204" pitchFamily="34" charset="0"/>
              </a:rPr>
              <a:t>Время покрытия: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24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часа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сутки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88733" y="1250786"/>
            <a:ext cx="42534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D0A32"/>
                </a:solidFill>
                <a:latin typeface="Arial" panose="020B0604020202020204" pitchFamily="34" charset="0"/>
              </a:rPr>
              <a:t>Страховая сумма*: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Минимальная –100 000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рублей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Максимальная – 1 000 000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рублей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680" y="2340905"/>
            <a:ext cx="4498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D0A32"/>
                </a:solidFill>
                <a:latin typeface="Arial" panose="020B0604020202020204" pitchFamily="34" charset="0"/>
              </a:rPr>
              <a:t>Территория страхования: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Российская Федерация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963352" y="349459"/>
            <a:ext cx="11037455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СТРАХОВАНИЯ «АНТИВИРУС»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 bwMode="auto">
          <a:xfrm>
            <a:off x="2191957" y="1863101"/>
            <a:ext cx="3527471" cy="771445"/>
          </a:xfrm>
          <a:prstGeom prst="roundRect">
            <a:avLst>
              <a:gd name="adj" fmla="val 8309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8100000" scaled="1"/>
            <a:tileRect/>
          </a:gradFill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 anchorCtr="1"/>
          <a:lstStyle/>
          <a:p>
            <a:pPr algn="ctr" defTabSz="902794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charset="0"/>
              </a:rPr>
              <a:t>«УЛЬТРА»</a:t>
            </a:r>
            <a:endParaRPr lang="ru-RU" sz="20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9848" y="1311035"/>
            <a:ext cx="190036" cy="190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1748" y="2444510"/>
            <a:ext cx="190036" cy="19003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2381" y="2870613"/>
            <a:ext cx="190036" cy="1900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620" y="3305540"/>
            <a:ext cx="190036" cy="190036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 bwMode="auto">
          <a:xfrm rot="10800000" flipV="1">
            <a:off x="1056762" y="4750676"/>
            <a:ext cx="2359097" cy="1114095"/>
          </a:xfrm>
          <a:prstGeom prst="roundRect">
            <a:avLst>
              <a:gd name="adj" fmla="val 4789"/>
            </a:avLst>
          </a:prstGeom>
          <a:solidFill>
            <a:schemeClr val="bg1">
              <a:lumMod val="95000"/>
              <a:alpha val="57000"/>
            </a:schemeClr>
          </a:solidFill>
          <a:ln w="28575">
            <a:solidFill>
              <a:srgbClr val="C00000">
                <a:alpha val="59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marL="36000" defTabSz="1043056">
              <a:lnSpc>
                <a:spcPct val="90000"/>
              </a:lnSpc>
              <a:spcBef>
                <a:spcPts val="300"/>
              </a:spcBef>
              <a:buSzPct val="70000"/>
              <a:defRPr/>
            </a:pPr>
            <a:endParaRPr lang="ru-RU" sz="105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 rot="10800000" flipV="1">
            <a:off x="3991846" y="4750675"/>
            <a:ext cx="2827618" cy="1303282"/>
          </a:xfrm>
          <a:prstGeom prst="roundRect">
            <a:avLst>
              <a:gd name="adj" fmla="val 23718"/>
            </a:avLst>
          </a:prstGeom>
          <a:solidFill>
            <a:schemeClr val="bg1">
              <a:alpha val="57000"/>
            </a:schemeClr>
          </a:solidFill>
          <a:ln w="19050">
            <a:solidFill>
              <a:schemeClr val="tx1">
                <a:lumMod val="75000"/>
                <a:lumOff val="25000"/>
                <a:alpha val="59000"/>
              </a:scheme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Смерть </a:t>
            </a:r>
            <a:r>
              <a:rPr lang="ru-RU" alt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результате болезни</a:t>
            </a:r>
            <a: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b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Госпитализация </a:t>
            </a:r>
            <a:r>
              <a:rPr lang="ru-RU" alt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результате болезни </a:t>
            </a:r>
            <a:r>
              <a:rPr lang="ru-RU" altLang="ru-RU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Первичное установление диагноза</a:t>
            </a:r>
            <a:endParaRPr lang="ru-RU" altLang="ru-RU" sz="105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 rot="10800000" flipV="1">
            <a:off x="7366765" y="4692831"/>
            <a:ext cx="4555613" cy="1361126"/>
          </a:xfrm>
          <a:prstGeom prst="roundRect">
            <a:avLst>
              <a:gd name="adj" fmla="val 18984"/>
            </a:avLst>
          </a:prstGeom>
          <a:solidFill>
            <a:schemeClr val="bg1">
              <a:alpha val="57000"/>
            </a:schemeClr>
          </a:solidFill>
          <a:ln w="12700">
            <a:solidFill>
              <a:srgbClr val="82878C">
                <a:alpha val="59000"/>
              </a:srgb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Страховая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сумма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00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000,00 руб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sz="12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12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sz="12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Страховая премия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: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00 000*0.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40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%=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40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0,00 руб.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50731" y="5034455"/>
            <a:ext cx="201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D0A32"/>
                </a:solidFill>
                <a:latin typeface="Arial" panose="020B0604020202020204" pitchFamily="34" charset="0"/>
              </a:rPr>
              <a:t>АнтиВирус</a:t>
            </a: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УЛЬТРА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56802" y="4780232"/>
            <a:ext cx="3818275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тариф </a:t>
            </a:r>
            <a:r>
              <a:rPr lang="ru-RU" sz="11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на одного Застрахованного = </a:t>
            </a:r>
            <a:r>
              <a:rPr lang="ru-RU" sz="1150" b="1" dirty="0" smtClean="0">
                <a:solidFill>
                  <a:srgbClr val="CD0A32"/>
                </a:solidFill>
                <a:latin typeface="Arial" panose="020B0604020202020204" pitchFamily="34" charset="0"/>
              </a:rPr>
              <a:t>0.4%</a:t>
            </a:r>
            <a:endParaRPr lang="ru-RU" sz="1150" b="1" dirty="0">
              <a:solidFill>
                <a:srgbClr val="CD0A3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5863027" y="2589518"/>
            <a:ext cx="5659461" cy="3347413"/>
          </a:xfrm>
          <a:prstGeom prst="roundRect">
            <a:avLst>
              <a:gd name="adj" fmla="val 4443"/>
            </a:avLst>
          </a:prstGeom>
          <a:solidFill>
            <a:schemeClr val="bg1">
              <a:alpha val="77000"/>
            </a:schemeClr>
          </a:solidFill>
          <a:ln w="12700">
            <a:solidFill>
              <a:srgbClr val="82878C">
                <a:alpha val="59000"/>
              </a:srgb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0784" defTabSz="891917">
              <a:lnSpc>
                <a:spcPct val="90000"/>
              </a:lnSpc>
              <a:spcBef>
                <a:spcPts val="257"/>
              </a:spcBef>
              <a:buSzPct val="70000"/>
              <a:defRPr/>
            </a:pPr>
            <a:endParaRPr lang="ru-RU" altLang="ru-RU" sz="898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0438" y="2614929"/>
            <a:ext cx="4702548" cy="3347413"/>
          </a:xfrm>
          <a:prstGeom prst="roundRect">
            <a:avLst>
              <a:gd name="adj" fmla="val 4443"/>
            </a:avLst>
          </a:prstGeom>
          <a:solidFill>
            <a:schemeClr val="bg1">
              <a:alpha val="77000"/>
            </a:schemeClr>
          </a:solidFill>
          <a:ln w="12700">
            <a:solidFill>
              <a:srgbClr val="82878C">
                <a:alpha val="59000"/>
              </a:srgb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0784" defTabSz="891917">
              <a:lnSpc>
                <a:spcPct val="90000"/>
              </a:lnSpc>
              <a:spcBef>
                <a:spcPts val="257"/>
              </a:spcBef>
              <a:buSzPct val="70000"/>
              <a:defRPr/>
            </a:pPr>
            <a:endParaRPr lang="ru-RU" altLang="ru-RU" sz="898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52630" y="1794920"/>
            <a:ext cx="10470312" cy="730077"/>
          </a:xfrm>
          <a:prstGeom prst="roundRect">
            <a:avLst>
              <a:gd name="adj" fmla="val 4443"/>
            </a:avLst>
          </a:prstGeom>
          <a:solidFill>
            <a:schemeClr val="bg1">
              <a:alpha val="77000"/>
            </a:schemeClr>
          </a:solidFill>
          <a:ln w="12700">
            <a:solidFill>
              <a:srgbClr val="82878C">
                <a:alpha val="59000"/>
              </a:srgb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0784" defTabSz="891917">
              <a:lnSpc>
                <a:spcPct val="90000"/>
              </a:lnSpc>
              <a:spcBef>
                <a:spcPts val="257"/>
              </a:spcBef>
              <a:buSzPct val="70000"/>
              <a:defRPr/>
            </a:pPr>
            <a:endParaRPr lang="ru-RU" altLang="ru-RU" sz="898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52176" y="1009237"/>
            <a:ext cx="10470312" cy="721162"/>
          </a:xfrm>
          <a:prstGeom prst="roundRect">
            <a:avLst>
              <a:gd name="adj" fmla="val 4443"/>
            </a:avLst>
          </a:prstGeom>
          <a:solidFill>
            <a:schemeClr val="bg1">
              <a:alpha val="77000"/>
            </a:schemeClr>
          </a:solidFill>
          <a:ln w="12700">
            <a:solidFill>
              <a:srgbClr val="82878C">
                <a:alpha val="59000"/>
              </a:srgb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30784" defTabSz="891917">
              <a:lnSpc>
                <a:spcPct val="90000"/>
              </a:lnSpc>
              <a:spcBef>
                <a:spcPts val="257"/>
              </a:spcBef>
              <a:buSzPct val="70000"/>
              <a:defRPr/>
            </a:pPr>
            <a:endParaRPr lang="ru-RU" altLang="ru-RU" sz="898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reeform 41"/>
          <p:cNvSpPr>
            <a:spLocks noChangeAspect="1"/>
          </p:cNvSpPr>
          <p:nvPr/>
        </p:nvSpPr>
        <p:spPr bwMode="auto">
          <a:xfrm>
            <a:off x="1439570" y="1934768"/>
            <a:ext cx="348659" cy="499325"/>
          </a:xfrm>
          <a:custGeom>
            <a:avLst/>
            <a:gdLst>
              <a:gd name="T0" fmla="*/ 2147483647 w 2510"/>
              <a:gd name="T1" fmla="*/ 2147483647 h 3608"/>
              <a:gd name="T2" fmla="*/ 2147483647 w 2510"/>
              <a:gd name="T3" fmla="*/ 2147483647 h 3608"/>
              <a:gd name="T4" fmla="*/ 2147483647 w 2510"/>
              <a:gd name="T5" fmla="*/ 2147483647 h 3608"/>
              <a:gd name="T6" fmla="*/ 2147483647 w 2510"/>
              <a:gd name="T7" fmla="*/ 2147483647 h 3608"/>
              <a:gd name="T8" fmla="*/ 2147483647 w 2510"/>
              <a:gd name="T9" fmla="*/ 2147483647 h 3608"/>
              <a:gd name="T10" fmla="*/ 2147483647 w 2510"/>
              <a:gd name="T11" fmla="*/ 2147483647 h 3608"/>
              <a:gd name="T12" fmla="*/ 2147483647 w 2510"/>
              <a:gd name="T13" fmla="*/ 2147483647 h 3608"/>
              <a:gd name="T14" fmla="*/ 2147483647 w 2510"/>
              <a:gd name="T15" fmla="*/ 2147483647 h 3608"/>
              <a:gd name="T16" fmla="*/ 2147483647 w 2510"/>
              <a:gd name="T17" fmla="*/ 2147483647 h 3608"/>
              <a:gd name="T18" fmla="*/ 2147483647 w 2510"/>
              <a:gd name="T19" fmla="*/ 2147483647 h 3608"/>
              <a:gd name="T20" fmla="*/ 2147483647 w 2510"/>
              <a:gd name="T21" fmla="*/ 2147483647 h 3608"/>
              <a:gd name="T22" fmla="*/ 2147483647 w 2510"/>
              <a:gd name="T23" fmla="*/ 2147483647 h 3608"/>
              <a:gd name="T24" fmla="*/ 2147483647 w 2510"/>
              <a:gd name="T25" fmla="*/ 2147483647 h 3608"/>
              <a:gd name="T26" fmla="*/ 2147483647 w 2510"/>
              <a:gd name="T27" fmla="*/ 2147483647 h 3608"/>
              <a:gd name="T28" fmla="*/ 2147483647 w 2510"/>
              <a:gd name="T29" fmla="*/ 2147483647 h 3608"/>
              <a:gd name="T30" fmla="*/ 2147483647 w 2510"/>
              <a:gd name="T31" fmla="*/ 2036403636 h 3608"/>
              <a:gd name="T32" fmla="*/ 2147483647 w 2510"/>
              <a:gd name="T33" fmla="*/ 941669685 h 3608"/>
              <a:gd name="T34" fmla="*/ 2147483647 w 2510"/>
              <a:gd name="T35" fmla="*/ 235443240 h 3608"/>
              <a:gd name="T36" fmla="*/ 2147483647 w 2510"/>
              <a:gd name="T37" fmla="*/ 0 h 3608"/>
              <a:gd name="T38" fmla="*/ 2147483647 w 2510"/>
              <a:gd name="T39" fmla="*/ 117721620 h 3608"/>
              <a:gd name="T40" fmla="*/ 2147483647 w 2510"/>
              <a:gd name="T41" fmla="*/ 447290519 h 3608"/>
              <a:gd name="T42" fmla="*/ 2147483647 w 2510"/>
              <a:gd name="T43" fmla="*/ 977012104 h 3608"/>
              <a:gd name="T44" fmla="*/ 2147483647 w 2510"/>
              <a:gd name="T45" fmla="*/ 1659694225 h 3608"/>
              <a:gd name="T46" fmla="*/ 2147483647 w 2510"/>
              <a:gd name="T47" fmla="*/ 2147483647 h 3608"/>
              <a:gd name="T48" fmla="*/ 2147483647 w 2510"/>
              <a:gd name="T49" fmla="*/ 2147483647 h 3608"/>
              <a:gd name="T50" fmla="*/ 1261667470 w 2510"/>
              <a:gd name="T51" fmla="*/ 2147483647 h 3608"/>
              <a:gd name="T52" fmla="*/ 0 w 2510"/>
              <a:gd name="T53" fmla="*/ 2147483647 h 3608"/>
              <a:gd name="T54" fmla="*/ 2147483647 w 2510"/>
              <a:gd name="T55" fmla="*/ 2147483647 h 3608"/>
              <a:gd name="T56" fmla="*/ 2147483647 w 2510"/>
              <a:gd name="T57" fmla="*/ 2147483647 h 3608"/>
              <a:gd name="T58" fmla="*/ 2147483647 w 2510"/>
              <a:gd name="T59" fmla="*/ 2147483647 h 3608"/>
              <a:gd name="T60" fmla="*/ 2147483647 w 2510"/>
              <a:gd name="T61" fmla="*/ 2147483647 h 3608"/>
              <a:gd name="T62" fmla="*/ 2147483647 w 2510"/>
              <a:gd name="T63" fmla="*/ 2147483647 h 3608"/>
              <a:gd name="T64" fmla="*/ 2147483647 w 2510"/>
              <a:gd name="T65" fmla="*/ 2147483647 h 3608"/>
              <a:gd name="T66" fmla="*/ 2147483647 w 2510"/>
              <a:gd name="T67" fmla="*/ 2147483647 h 3608"/>
              <a:gd name="T68" fmla="*/ 2147483647 w 2510"/>
              <a:gd name="T69" fmla="*/ 2147483647 h 3608"/>
              <a:gd name="T70" fmla="*/ 2147483647 w 2510"/>
              <a:gd name="T71" fmla="*/ 2147483647 h 3608"/>
              <a:gd name="T72" fmla="*/ 2147483647 w 2510"/>
              <a:gd name="T73" fmla="*/ 2147483647 h 3608"/>
              <a:gd name="T74" fmla="*/ 2147483647 w 2510"/>
              <a:gd name="T75" fmla="*/ 2147483647 h 3608"/>
              <a:gd name="T76" fmla="*/ 2147483647 w 2510"/>
              <a:gd name="T77" fmla="*/ 2147483647 h 3608"/>
              <a:gd name="T78" fmla="*/ 2147483647 w 2510"/>
              <a:gd name="T79" fmla="*/ 2147483647 h 3608"/>
              <a:gd name="T80" fmla="*/ 2147483647 w 2510"/>
              <a:gd name="T81" fmla="*/ 2147483647 h 3608"/>
              <a:gd name="T82" fmla="*/ 2147483647 w 2510"/>
              <a:gd name="T83" fmla="*/ 2147483647 h 3608"/>
              <a:gd name="T84" fmla="*/ 2147483647 w 2510"/>
              <a:gd name="T85" fmla="*/ 2147483647 h 3608"/>
              <a:gd name="T86" fmla="*/ 2147483647 w 2510"/>
              <a:gd name="T87" fmla="*/ 2147483647 h 3608"/>
              <a:gd name="T88" fmla="*/ 2147483647 w 2510"/>
              <a:gd name="T89" fmla="*/ 2147483647 h 3608"/>
              <a:gd name="T90" fmla="*/ 2147483647 w 2510"/>
              <a:gd name="T91" fmla="*/ 2147483647 h 3608"/>
              <a:gd name="T92" fmla="*/ 2147483647 w 2510"/>
              <a:gd name="T93" fmla="*/ 2147483647 h 3608"/>
              <a:gd name="T94" fmla="*/ 2147483647 w 2510"/>
              <a:gd name="T95" fmla="*/ 2147483647 h 3608"/>
              <a:gd name="T96" fmla="*/ 2147483647 w 2510"/>
              <a:gd name="T97" fmla="*/ 2147483647 h 3608"/>
              <a:gd name="T98" fmla="*/ 499933472 w 2510"/>
              <a:gd name="T99" fmla="*/ 2147483647 h 36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510" h="3608">
                <a:moveTo>
                  <a:pt x="42" y="3608"/>
                </a:moveTo>
                <a:lnTo>
                  <a:pt x="2510" y="3608"/>
                </a:lnTo>
                <a:lnTo>
                  <a:pt x="2510" y="2964"/>
                </a:lnTo>
                <a:lnTo>
                  <a:pt x="1561" y="2964"/>
                </a:lnTo>
                <a:lnTo>
                  <a:pt x="1500" y="2965"/>
                </a:lnTo>
                <a:lnTo>
                  <a:pt x="1435" y="2967"/>
                </a:lnTo>
                <a:lnTo>
                  <a:pt x="1372" y="2971"/>
                </a:lnTo>
                <a:lnTo>
                  <a:pt x="1311" y="2974"/>
                </a:lnTo>
                <a:lnTo>
                  <a:pt x="1256" y="2978"/>
                </a:lnTo>
                <a:lnTo>
                  <a:pt x="1213" y="2982"/>
                </a:lnTo>
                <a:lnTo>
                  <a:pt x="1183" y="2984"/>
                </a:lnTo>
                <a:lnTo>
                  <a:pt x="1172" y="2985"/>
                </a:lnTo>
                <a:lnTo>
                  <a:pt x="1235" y="2929"/>
                </a:lnTo>
                <a:lnTo>
                  <a:pt x="1298" y="2872"/>
                </a:lnTo>
                <a:lnTo>
                  <a:pt x="1359" y="2815"/>
                </a:lnTo>
                <a:lnTo>
                  <a:pt x="1420" y="2759"/>
                </a:lnTo>
                <a:lnTo>
                  <a:pt x="1480" y="2701"/>
                </a:lnTo>
                <a:lnTo>
                  <a:pt x="1540" y="2644"/>
                </a:lnTo>
                <a:lnTo>
                  <a:pt x="1597" y="2586"/>
                </a:lnTo>
                <a:lnTo>
                  <a:pt x="1654" y="2529"/>
                </a:lnTo>
                <a:lnTo>
                  <a:pt x="1709" y="2471"/>
                </a:lnTo>
                <a:lnTo>
                  <a:pt x="1763" y="2412"/>
                </a:lnTo>
                <a:lnTo>
                  <a:pt x="1816" y="2355"/>
                </a:lnTo>
                <a:lnTo>
                  <a:pt x="1867" y="2295"/>
                </a:lnTo>
                <a:lnTo>
                  <a:pt x="1917" y="2237"/>
                </a:lnTo>
                <a:lnTo>
                  <a:pt x="1964" y="2177"/>
                </a:lnTo>
                <a:lnTo>
                  <a:pt x="2010" y="2117"/>
                </a:lnTo>
                <a:lnTo>
                  <a:pt x="2054" y="2058"/>
                </a:lnTo>
                <a:lnTo>
                  <a:pt x="2097" y="1997"/>
                </a:lnTo>
                <a:lnTo>
                  <a:pt x="2136" y="1937"/>
                </a:lnTo>
                <a:lnTo>
                  <a:pt x="2175" y="1875"/>
                </a:lnTo>
                <a:lnTo>
                  <a:pt x="2210" y="1813"/>
                </a:lnTo>
                <a:lnTo>
                  <a:pt x="2244" y="1752"/>
                </a:lnTo>
                <a:lnTo>
                  <a:pt x="2274" y="1689"/>
                </a:lnTo>
                <a:lnTo>
                  <a:pt x="2302" y="1626"/>
                </a:lnTo>
                <a:lnTo>
                  <a:pt x="2327" y="1563"/>
                </a:lnTo>
                <a:lnTo>
                  <a:pt x="2351" y="1499"/>
                </a:lnTo>
                <a:lnTo>
                  <a:pt x="2371" y="1434"/>
                </a:lnTo>
                <a:lnTo>
                  <a:pt x="2388" y="1370"/>
                </a:lnTo>
                <a:lnTo>
                  <a:pt x="2403" y="1304"/>
                </a:lnTo>
                <a:lnTo>
                  <a:pt x="2414" y="1238"/>
                </a:lnTo>
                <a:lnTo>
                  <a:pt x="2423" y="1172"/>
                </a:lnTo>
                <a:lnTo>
                  <a:pt x="2428" y="1105"/>
                </a:lnTo>
                <a:lnTo>
                  <a:pt x="2430" y="1037"/>
                </a:lnTo>
                <a:lnTo>
                  <a:pt x="2428" y="983"/>
                </a:lnTo>
                <a:lnTo>
                  <a:pt x="2425" y="928"/>
                </a:lnTo>
                <a:lnTo>
                  <a:pt x="2418" y="876"/>
                </a:lnTo>
                <a:lnTo>
                  <a:pt x="2410" y="823"/>
                </a:lnTo>
                <a:lnTo>
                  <a:pt x="2400" y="773"/>
                </a:lnTo>
                <a:lnTo>
                  <a:pt x="2388" y="722"/>
                </a:lnTo>
                <a:lnTo>
                  <a:pt x="2373" y="674"/>
                </a:lnTo>
                <a:lnTo>
                  <a:pt x="2356" y="626"/>
                </a:lnTo>
                <a:lnTo>
                  <a:pt x="2336" y="580"/>
                </a:lnTo>
                <a:lnTo>
                  <a:pt x="2314" y="535"/>
                </a:lnTo>
                <a:lnTo>
                  <a:pt x="2290" y="492"/>
                </a:lnTo>
                <a:lnTo>
                  <a:pt x="2263" y="449"/>
                </a:lnTo>
                <a:lnTo>
                  <a:pt x="2233" y="409"/>
                </a:lnTo>
                <a:lnTo>
                  <a:pt x="2202" y="371"/>
                </a:lnTo>
                <a:lnTo>
                  <a:pt x="2169" y="333"/>
                </a:lnTo>
                <a:lnTo>
                  <a:pt x="2132" y="298"/>
                </a:lnTo>
                <a:lnTo>
                  <a:pt x="2094" y="264"/>
                </a:lnTo>
                <a:lnTo>
                  <a:pt x="2052" y="231"/>
                </a:lnTo>
                <a:lnTo>
                  <a:pt x="2009" y="201"/>
                </a:lnTo>
                <a:lnTo>
                  <a:pt x="1963" y="173"/>
                </a:lnTo>
                <a:lnTo>
                  <a:pt x="1915" y="146"/>
                </a:lnTo>
                <a:lnTo>
                  <a:pt x="1864" y="122"/>
                </a:lnTo>
                <a:lnTo>
                  <a:pt x="1811" y="100"/>
                </a:lnTo>
                <a:lnTo>
                  <a:pt x="1755" y="80"/>
                </a:lnTo>
                <a:lnTo>
                  <a:pt x="1697" y="61"/>
                </a:lnTo>
                <a:lnTo>
                  <a:pt x="1637" y="45"/>
                </a:lnTo>
                <a:lnTo>
                  <a:pt x="1573" y="31"/>
                </a:lnTo>
                <a:lnTo>
                  <a:pt x="1507" y="20"/>
                </a:lnTo>
                <a:lnTo>
                  <a:pt x="1439" y="12"/>
                </a:lnTo>
                <a:lnTo>
                  <a:pt x="1369" y="5"/>
                </a:lnTo>
                <a:lnTo>
                  <a:pt x="1296" y="2"/>
                </a:lnTo>
                <a:lnTo>
                  <a:pt x="1220" y="0"/>
                </a:lnTo>
                <a:lnTo>
                  <a:pt x="1164" y="1"/>
                </a:lnTo>
                <a:lnTo>
                  <a:pt x="1110" y="3"/>
                </a:lnTo>
                <a:lnTo>
                  <a:pt x="1057" y="6"/>
                </a:lnTo>
                <a:lnTo>
                  <a:pt x="1005" y="10"/>
                </a:lnTo>
                <a:lnTo>
                  <a:pt x="956" y="15"/>
                </a:lnTo>
                <a:lnTo>
                  <a:pt x="907" y="22"/>
                </a:lnTo>
                <a:lnTo>
                  <a:pt x="860" y="29"/>
                </a:lnTo>
                <a:lnTo>
                  <a:pt x="813" y="38"/>
                </a:lnTo>
                <a:lnTo>
                  <a:pt x="769" y="47"/>
                </a:lnTo>
                <a:lnTo>
                  <a:pt x="725" y="58"/>
                </a:lnTo>
                <a:lnTo>
                  <a:pt x="683" y="70"/>
                </a:lnTo>
                <a:lnTo>
                  <a:pt x="641" y="83"/>
                </a:lnTo>
                <a:lnTo>
                  <a:pt x="601" y="96"/>
                </a:lnTo>
                <a:lnTo>
                  <a:pt x="561" y="110"/>
                </a:lnTo>
                <a:lnTo>
                  <a:pt x="523" y="125"/>
                </a:lnTo>
                <a:lnTo>
                  <a:pt x="487" y="141"/>
                </a:lnTo>
                <a:lnTo>
                  <a:pt x="450" y="157"/>
                </a:lnTo>
                <a:lnTo>
                  <a:pt x="415" y="175"/>
                </a:lnTo>
                <a:lnTo>
                  <a:pt x="380" y="193"/>
                </a:lnTo>
                <a:lnTo>
                  <a:pt x="347" y="212"/>
                </a:lnTo>
                <a:lnTo>
                  <a:pt x="314" y="231"/>
                </a:lnTo>
                <a:lnTo>
                  <a:pt x="282" y="250"/>
                </a:lnTo>
                <a:lnTo>
                  <a:pt x="251" y="271"/>
                </a:lnTo>
                <a:lnTo>
                  <a:pt x="221" y="292"/>
                </a:lnTo>
                <a:lnTo>
                  <a:pt x="191" y="313"/>
                </a:lnTo>
                <a:lnTo>
                  <a:pt x="162" y="335"/>
                </a:lnTo>
                <a:lnTo>
                  <a:pt x="134" y="357"/>
                </a:lnTo>
                <a:lnTo>
                  <a:pt x="106" y="380"/>
                </a:lnTo>
                <a:lnTo>
                  <a:pt x="79" y="403"/>
                </a:lnTo>
                <a:lnTo>
                  <a:pt x="52" y="426"/>
                </a:lnTo>
                <a:lnTo>
                  <a:pt x="25" y="449"/>
                </a:lnTo>
                <a:lnTo>
                  <a:pt x="0" y="474"/>
                </a:lnTo>
                <a:lnTo>
                  <a:pt x="383" y="979"/>
                </a:lnTo>
                <a:lnTo>
                  <a:pt x="418" y="945"/>
                </a:lnTo>
                <a:lnTo>
                  <a:pt x="454" y="913"/>
                </a:lnTo>
                <a:lnTo>
                  <a:pt x="491" y="882"/>
                </a:lnTo>
                <a:lnTo>
                  <a:pt x="529" y="851"/>
                </a:lnTo>
                <a:lnTo>
                  <a:pt x="548" y="836"/>
                </a:lnTo>
                <a:lnTo>
                  <a:pt x="568" y="822"/>
                </a:lnTo>
                <a:lnTo>
                  <a:pt x="589" y="809"/>
                </a:lnTo>
                <a:lnTo>
                  <a:pt x="609" y="795"/>
                </a:lnTo>
                <a:lnTo>
                  <a:pt x="630" y="783"/>
                </a:lnTo>
                <a:lnTo>
                  <a:pt x="651" y="770"/>
                </a:lnTo>
                <a:lnTo>
                  <a:pt x="674" y="758"/>
                </a:lnTo>
                <a:lnTo>
                  <a:pt x="695" y="746"/>
                </a:lnTo>
                <a:lnTo>
                  <a:pt x="717" y="735"/>
                </a:lnTo>
                <a:lnTo>
                  <a:pt x="740" y="725"/>
                </a:lnTo>
                <a:lnTo>
                  <a:pt x="764" y="715"/>
                </a:lnTo>
                <a:lnTo>
                  <a:pt x="787" y="706"/>
                </a:lnTo>
                <a:lnTo>
                  <a:pt x="811" y="697"/>
                </a:lnTo>
                <a:lnTo>
                  <a:pt x="835" y="689"/>
                </a:lnTo>
                <a:lnTo>
                  <a:pt x="860" y="682"/>
                </a:lnTo>
                <a:lnTo>
                  <a:pt x="885" y="676"/>
                </a:lnTo>
                <a:lnTo>
                  <a:pt x="911" y="670"/>
                </a:lnTo>
                <a:lnTo>
                  <a:pt x="938" y="665"/>
                </a:lnTo>
                <a:lnTo>
                  <a:pt x="964" y="660"/>
                </a:lnTo>
                <a:lnTo>
                  <a:pt x="990" y="655"/>
                </a:lnTo>
                <a:lnTo>
                  <a:pt x="1018" y="653"/>
                </a:lnTo>
                <a:lnTo>
                  <a:pt x="1046" y="650"/>
                </a:lnTo>
                <a:lnTo>
                  <a:pt x="1074" y="649"/>
                </a:lnTo>
                <a:lnTo>
                  <a:pt x="1103" y="649"/>
                </a:lnTo>
                <a:lnTo>
                  <a:pt x="1126" y="649"/>
                </a:lnTo>
                <a:lnTo>
                  <a:pt x="1149" y="650"/>
                </a:lnTo>
                <a:lnTo>
                  <a:pt x="1171" y="652"/>
                </a:lnTo>
                <a:lnTo>
                  <a:pt x="1195" y="655"/>
                </a:lnTo>
                <a:lnTo>
                  <a:pt x="1216" y="660"/>
                </a:lnTo>
                <a:lnTo>
                  <a:pt x="1237" y="665"/>
                </a:lnTo>
                <a:lnTo>
                  <a:pt x="1258" y="670"/>
                </a:lnTo>
                <a:lnTo>
                  <a:pt x="1280" y="676"/>
                </a:lnTo>
                <a:lnTo>
                  <a:pt x="1299" y="684"/>
                </a:lnTo>
                <a:lnTo>
                  <a:pt x="1319" y="692"/>
                </a:lnTo>
                <a:lnTo>
                  <a:pt x="1337" y="701"/>
                </a:lnTo>
                <a:lnTo>
                  <a:pt x="1356" y="711"/>
                </a:lnTo>
                <a:lnTo>
                  <a:pt x="1374" y="722"/>
                </a:lnTo>
                <a:lnTo>
                  <a:pt x="1391" y="734"/>
                </a:lnTo>
                <a:lnTo>
                  <a:pt x="1407" y="747"/>
                </a:lnTo>
                <a:lnTo>
                  <a:pt x="1423" y="762"/>
                </a:lnTo>
                <a:lnTo>
                  <a:pt x="1438" y="777"/>
                </a:lnTo>
                <a:lnTo>
                  <a:pt x="1453" y="793"/>
                </a:lnTo>
                <a:lnTo>
                  <a:pt x="1466" y="810"/>
                </a:lnTo>
                <a:lnTo>
                  <a:pt x="1478" y="828"/>
                </a:lnTo>
                <a:lnTo>
                  <a:pt x="1490" y="847"/>
                </a:lnTo>
                <a:lnTo>
                  <a:pt x="1501" y="868"/>
                </a:lnTo>
                <a:lnTo>
                  <a:pt x="1511" y="889"/>
                </a:lnTo>
                <a:lnTo>
                  <a:pt x="1520" y="912"/>
                </a:lnTo>
                <a:lnTo>
                  <a:pt x="1528" y="935"/>
                </a:lnTo>
                <a:lnTo>
                  <a:pt x="1535" y="961"/>
                </a:lnTo>
                <a:lnTo>
                  <a:pt x="1542" y="986"/>
                </a:lnTo>
                <a:lnTo>
                  <a:pt x="1547" y="1013"/>
                </a:lnTo>
                <a:lnTo>
                  <a:pt x="1551" y="1041"/>
                </a:lnTo>
                <a:lnTo>
                  <a:pt x="1554" y="1071"/>
                </a:lnTo>
                <a:lnTo>
                  <a:pt x="1555" y="1102"/>
                </a:lnTo>
                <a:lnTo>
                  <a:pt x="1556" y="1133"/>
                </a:lnTo>
                <a:lnTo>
                  <a:pt x="1554" y="1198"/>
                </a:lnTo>
                <a:lnTo>
                  <a:pt x="1547" y="1264"/>
                </a:lnTo>
                <a:lnTo>
                  <a:pt x="1535" y="1329"/>
                </a:lnTo>
                <a:lnTo>
                  <a:pt x="1519" y="1394"/>
                </a:lnTo>
                <a:lnTo>
                  <a:pt x="1500" y="1460"/>
                </a:lnTo>
                <a:lnTo>
                  <a:pt x="1476" y="1525"/>
                </a:lnTo>
                <a:lnTo>
                  <a:pt x="1448" y="1591"/>
                </a:lnTo>
                <a:lnTo>
                  <a:pt x="1418" y="1657"/>
                </a:lnTo>
                <a:lnTo>
                  <a:pt x="1384" y="1722"/>
                </a:lnTo>
                <a:lnTo>
                  <a:pt x="1346" y="1788"/>
                </a:lnTo>
                <a:lnTo>
                  <a:pt x="1306" y="1854"/>
                </a:lnTo>
                <a:lnTo>
                  <a:pt x="1262" y="1919"/>
                </a:lnTo>
                <a:lnTo>
                  <a:pt x="1216" y="1985"/>
                </a:lnTo>
                <a:lnTo>
                  <a:pt x="1167" y="2051"/>
                </a:lnTo>
                <a:lnTo>
                  <a:pt x="1116" y="2116"/>
                </a:lnTo>
                <a:lnTo>
                  <a:pt x="1063" y="2181"/>
                </a:lnTo>
                <a:lnTo>
                  <a:pt x="1007" y="2246"/>
                </a:lnTo>
                <a:lnTo>
                  <a:pt x="950" y="2310"/>
                </a:lnTo>
                <a:lnTo>
                  <a:pt x="891" y="2375"/>
                </a:lnTo>
                <a:lnTo>
                  <a:pt x="830" y="2439"/>
                </a:lnTo>
                <a:lnTo>
                  <a:pt x="769" y="2503"/>
                </a:lnTo>
                <a:lnTo>
                  <a:pt x="705" y="2566"/>
                </a:lnTo>
                <a:lnTo>
                  <a:pt x="641" y="2630"/>
                </a:lnTo>
                <a:lnTo>
                  <a:pt x="576" y="2692"/>
                </a:lnTo>
                <a:lnTo>
                  <a:pt x="510" y="2755"/>
                </a:lnTo>
                <a:lnTo>
                  <a:pt x="443" y="2816"/>
                </a:lnTo>
                <a:lnTo>
                  <a:pt x="376" y="2878"/>
                </a:lnTo>
                <a:lnTo>
                  <a:pt x="310" y="2939"/>
                </a:lnTo>
                <a:lnTo>
                  <a:pt x="175" y="3059"/>
                </a:lnTo>
                <a:lnTo>
                  <a:pt x="42" y="3177"/>
                </a:lnTo>
                <a:lnTo>
                  <a:pt x="42" y="3608"/>
                </a:lnTo>
                <a:close/>
              </a:path>
            </a:pathLst>
          </a:custGeom>
          <a:solidFill>
            <a:srgbClr val="C000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ru-RU" u="sng"/>
          </a:p>
        </p:txBody>
      </p:sp>
      <p:sp>
        <p:nvSpPr>
          <p:cNvPr id="26" name="Freeform 40"/>
          <p:cNvSpPr>
            <a:spLocks noChangeAspect="1"/>
          </p:cNvSpPr>
          <p:nvPr/>
        </p:nvSpPr>
        <p:spPr bwMode="auto">
          <a:xfrm>
            <a:off x="1509389" y="1124493"/>
            <a:ext cx="237449" cy="502144"/>
          </a:xfrm>
          <a:custGeom>
            <a:avLst/>
            <a:gdLst>
              <a:gd name="T0" fmla="*/ 2147483647 w 1652"/>
              <a:gd name="T1" fmla="*/ 2147483647 h 3544"/>
              <a:gd name="T2" fmla="*/ 2147483647 w 1652"/>
              <a:gd name="T3" fmla="*/ 2147483647 h 3544"/>
              <a:gd name="T4" fmla="*/ 2147483647 w 1652"/>
              <a:gd name="T5" fmla="*/ 0 h 3544"/>
              <a:gd name="T6" fmla="*/ 2147483647 w 1652"/>
              <a:gd name="T7" fmla="*/ 0 h 3544"/>
              <a:gd name="T8" fmla="*/ 0 w 1652"/>
              <a:gd name="T9" fmla="*/ 2147483647 h 3544"/>
              <a:gd name="T10" fmla="*/ 2147483647 w 1652"/>
              <a:gd name="T11" fmla="*/ 2147483647 h 3544"/>
              <a:gd name="T12" fmla="*/ 2147483647 w 1652"/>
              <a:gd name="T13" fmla="*/ 2147483647 h 3544"/>
              <a:gd name="T14" fmla="*/ 2147483647 w 1652"/>
              <a:gd name="T15" fmla="*/ 2147483647 h 35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652" h="3544">
                <a:moveTo>
                  <a:pt x="848" y="3544"/>
                </a:moveTo>
                <a:lnTo>
                  <a:pt x="1652" y="3544"/>
                </a:lnTo>
                <a:lnTo>
                  <a:pt x="1652" y="0"/>
                </a:lnTo>
                <a:lnTo>
                  <a:pt x="1034" y="0"/>
                </a:lnTo>
                <a:lnTo>
                  <a:pt x="0" y="266"/>
                </a:lnTo>
                <a:lnTo>
                  <a:pt x="171" y="899"/>
                </a:lnTo>
                <a:lnTo>
                  <a:pt x="848" y="702"/>
                </a:lnTo>
                <a:lnTo>
                  <a:pt x="848" y="3544"/>
                </a:lnTo>
                <a:close/>
              </a:path>
            </a:pathLst>
          </a:custGeom>
          <a:solidFill>
            <a:srgbClr val="C000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ru-RU" u="sng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67922" y="1146361"/>
            <a:ext cx="6784702" cy="45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829361" eaLnBrk="0" hangingPunct="0"/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Смерть в результате болезни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</a:t>
            </a:r>
          </a:p>
          <a:p>
            <a:pPr defTabSz="829361" eaLnBrk="0" hangingPunct="0"/>
            <a:r>
              <a:rPr lang="ru-RU" altLang="ru-RU" sz="1200" b="1" dirty="0">
                <a:solidFill>
                  <a:srgbClr val="CD0A3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Выплата 100</a:t>
            </a:r>
            <a:r>
              <a:rPr lang="ru-RU" altLang="ru-RU" sz="1200" b="1" dirty="0" smtClean="0">
                <a:solidFill>
                  <a:srgbClr val="CD0A3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%</a:t>
            </a:r>
            <a:endParaRPr lang="ru-RU" altLang="ru-RU" sz="1200" b="1" dirty="0">
              <a:solidFill>
                <a:srgbClr val="CD0A32"/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858000" y="1857711"/>
            <a:ext cx="9695504" cy="63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defTabSz="829361" eaLnBrk="0" hangingPunct="0"/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Госпитализация в результате болезни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</a:t>
            </a:r>
          </a:p>
          <a:p>
            <a:pPr algn="just" defTabSz="829361" eaLnBrk="0" hangingPunct="0"/>
            <a:r>
              <a:rPr lang="ru-RU" altLang="ru-RU" sz="1200" b="1" dirty="0">
                <a:solidFill>
                  <a:srgbClr val="C8102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Выплата 0,2% за день госпитализации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начиная с первого дня, но не более 60-ти дней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всем страховым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случаям по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одному Застрахованному в период действия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Договора. 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5943862" y="2948293"/>
            <a:ext cx="5609642" cy="264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361" eaLnBrk="0" hangingPunct="0"/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Смертельно опасные заболевания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понимается  впервые диагностированное инфекционное заболевание COVID-19 при наличии положительной реакции на возбудителя из семейства </a:t>
            </a:r>
            <a:r>
              <a:rPr lang="ru-RU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коронавирусов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(SARS-CoV-2), в период действия Договора страхования</a:t>
            </a: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ru-RU" altLang="ru-RU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829361" eaLnBrk="0" hangingPunct="0"/>
            <a:endParaRPr lang="ru-RU" altLang="ru-RU" sz="105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defTabSz="829361" eaLnBrk="0" hangingPunct="0"/>
            <a:r>
              <a:rPr lang="ru-RU" altLang="ru-RU" sz="1200" b="1" dirty="0" smtClean="0">
                <a:solidFill>
                  <a:srgbClr val="CD0A3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Выплата составляет:</a:t>
            </a:r>
          </a:p>
          <a:p>
            <a:pPr defTabSz="829361" eaLnBrk="0" hangingPunct="0"/>
            <a:endParaRPr lang="ru-RU" altLang="ru-RU" sz="1200" b="1" dirty="0">
              <a:solidFill>
                <a:srgbClr val="CD0A3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200" b="1" dirty="0">
                <a:solidFill>
                  <a:srgbClr val="C8102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20%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 страховой суммы при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диагностировании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COVID-19, с наличием клинических проявлений пневмонии, код по МКБ-10 U7.1(вирус идентифицирован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 т.е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20 000 руб.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200" b="1" dirty="0">
                <a:solidFill>
                  <a:srgbClr val="C8102E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10%</a:t>
            </a:r>
            <a:r>
              <a:rPr lang="ru-RU" sz="1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 страховой суммы при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диагностировании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COVID-19, с наличием клинических проявлений пневмонии, код по МКБ-10 U7.2 (вирус не идентифицирован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 т.е 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10 000 руб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395063" y="6259003"/>
            <a:ext cx="10162868" cy="49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29361" eaLnBrk="0" hangingPunct="0"/>
            <a:r>
              <a:rPr lang="ru-RU" alt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*Установление диагноза коронавирусная инфекция (COVID-19) , вызванная инфицированием штаммом </a:t>
            </a:r>
            <a:r>
              <a:rPr lang="ru-RU" altLang="ru-RU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коронавируса</a:t>
            </a:r>
            <a:r>
              <a:rPr lang="ru-RU" alt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SARS-CoV-2, </a:t>
            </a:r>
            <a:r>
              <a:rPr lang="ru-RU" altLang="ru-RU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диагностированная </a:t>
            </a:r>
            <a:r>
              <a:rPr lang="ru-RU" alt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основании лабораторных тестов на наличие SARS-CoV-2 методом ПЦР (полимеразной цепной реакции) и / или другим методом лабораторной диагностики официально признанным компетентными государственными органами на момент постановки диагноза, в период действия Договора.</a:t>
            </a:r>
            <a:endParaRPr lang="ru-RU" altLang="ru-RU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955039" y="341146"/>
            <a:ext cx="11037455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РИСКИ ПО ПРОДУКТУ «АНТИВИРУС» 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867922" y="2643163"/>
            <a:ext cx="3639499" cy="3407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35" tIns="41468" rIns="82935" bIns="41468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Смертельно опасные заболевания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первичное установление 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Застрахованному окончательного </a:t>
            </a:r>
            <a:r>
              <a:rPr lang="ru-RU" alt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диагноза</a:t>
            </a: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смертельно опасного заболевания. </a:t>
            </a:r>
            <a:endParaRPr lang="ru-RU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Событие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признаётся страховым в случае соблюдения  одного из следующих условий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</a:p>
          <a:p>
            <a:pPr lvl="0" algn="just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Диагностирование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COVID-19, с наличием клинических проявлений пневмонии, код по МКБ-10  U7.1 (вирус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идентифицирован-установлен)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/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Диагностирование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COVID-19, с наличием клинических проявлений пневмонии, код по МКБ-10 U7.2 (вирус не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идентифицирован – не установлен)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 defTabSz="82936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algn="just" defTabSz="82936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8" name="Freeform 42"/>
          <p:cNvSpPr>
            <a:spLocks noChangeAspect="1"/>
          </p:cNvSpPr>
          <p:nvPr/>
        </p:nvSpPr>
        <p:spPr bwMode="auto">
          <a:xfrm>
            <a:off x="1426335" y="2757128"/>
            <a:ext cx="353582" cy="560740"/>
          </a:xfrm>
          <a:custGeom>
            <a:avLst/>
            <a:gdLst>
              <a:gd name="T0" fmla="*/ 2147483647 w 2312"/>
              <a:gd name="T1" fmla="*/ 2147483647 h 3673"/>
              <a:gd name="T2" fmla="*/ 2147483647 w 2312"/>
              <a:gd name="T3" fmla="*/ 2147483647 h 3673"/>
              <a:gd name="T4" fmla="*/ 2147483647 w 2312"/>
              <a:gd name="T5" fmla="*/ 2147483647 h 3673"/>
              <a:gd name="T6" fmla="*/ 2147483647 w 2312"/>
              <a:gd name="T7" fmla="*/ 2147483647 h 3673"/>
              <a:gd name="T8" fmla="*/ 2147483647 w 2312"/>
              <a:gd name="T9" fmla="*/ 2147483647 h 3673"/>
              <a:gd name="T10" fmla="*/ 2147483647 w 2312"/>
              <a:gd name="T11" fmla="*/ 2147483647 h 3673"/>
              <a:gd name="T12" fmla="*/ 2147483647 w 2312"/>
              <a:gd name="T13" fmla="*/ 2147483647 h 3673"/>
              <a:gd name="T14" fmla="*/ 2147483647 w 2312"/>
              <a:gd name="T15" fmla="*/ 2147483647 h 3673"/>
              <a:gd name="T16" fmla="*/ 2147483647 w 2312"/>
              <a:gd name="T17" fmla="*/ 2147483647 h 3673"/>
              <a:gd name="T18" fmla="*/ 2147483647 w 2312"/>
              <a:gd name="T19" fmla="*/ 2147483647 h 3673"/>
              <a:gd name="T20" fmla="*/ 2147483647 w 2312"/>
              <a:gd name="T21" fmla="*/ 2147483647 h 3673"/>
              <a:gd name="T22" fmla="*/ 2147483647 w 2312"/>
              <a:gd name="T23" fmla="*/ 2147483647 h 3673"/>
              <a:gd name="T24" fmla="*/ 2147483647 w 2312"/>
              <a:gd name="T25" fmla="*/ 2147483647 h 3673"/>
              <a:gd name="T26" fmla="*/ 2147483647 w 2312"/>
              <a:gd name="T27" fmla="*/ 2147483647 h 3673"/>
              <a:gd name="T28" fmla="*/ 2147483647 w 2312"/>
              <a:gd name="T29" fmla="*/ 2147483647 h 3673"/>
              <a:gd name="T30" fmla="*/ 2147483647 w 2312"/>
              <a:gd name="T31" fmla="*/ 2147483647 h 3673"/>
              <a:gd name="T32" fmla="*/ 2147483647 w 2312"/>
              <a:gd name="T33" fmla="*/ 2147483647 h 3673"/>
              <a:gd name="T34" fmla="*/ 2147483647 w 2312"/>
              <a:gd name="T35" fmla="*/ 2147483647 h 3673"/>
              <a:gd name="T36" fmla="*/ 2147483647 w 2312"/>
              <a:gd name="T37" fmla="*/ 2147483647 h 3673"/>
              <a:gd name="T38" fmla="*/ 2147483647 w 2312"/>
              <a:gd name="T39" fmla="*/ 1026474426 h 3673"/>
              <a:gd name="T40" fmla="*/ 2147483647 w 2312"/>
              <a:gd name="T41" fmla="*/ 167367539 h 3673"/>
              <a:gd name="T42" fmla="*/ 2147483647 w 2312"/>
              <a:gd name="T43" fmla="*/ 22319024 h 3673"/>
              <a:gd name="T44" fmla="*/ 2147483647 w 2312"/>
              <a:gd name="T45" fmla="*/ 345869674 h 3673"/>
              <a:gd name="T46" fmla="*/ 2147483647 w 2312"/>
              <a:gd name="T47" fmla="*/ 981836378 h 3673"/>
              <a:gd name="T48" fmla="*/ 2147483647 w 2312"/>
              <a:gd name="T49" fmla="*/ 1818624018 h 3673"/>
              <a:gd name="T50" fmla="*/ 908466116 w 2312"/>
              <a:gd name="T51" fmla="*/ 2147483647 h 3673"/>
              <a:gd name="T52" fmla="*/ 2147483647 w 2312"/>
              <a:gd name="T53" fmla="*/ 2147483647 h 3673"/>
              <a:gd name="T54" fmla="*/ 2147483647 w 2312"/>
              <a:gd name="T55" fmla="*/ 2147483647 h 3673"/>
              <a:gd name="T56" fmla="*/ 2147483647 w 2312"/>
              <a:gd name="T57" fmla="*/ 2147483647 h 3673"/>
              <a:gd name="T58" fmla="*/ 2147483647 w 2312"/>
              <a:gd name="T59" fmla="*/ 2147483647 h 3673"/>
              <a:gd name="T60" fmla="*/ 2147483647 w 2312"/>
              <a:gd name="T61" fmla="*/ 2147483647 h 3673"/>
              <a:gd name="T62" fmla="*/ 2147483647 w 2312"/>
              <a:gd name="T63" fmla="*/ 2147483647 h 3673"/>
              <a:gd name="T64" fmla="*/ 2147483647 w 2312"/>
              <a:gd name="T65" fmla="*/ 2147483647 h 3673"/>
              <a:gd name="T66" fmla="*/ 2147483647 w 2312"/>
              <a:gd name="T67" fmla="*/ 2147483647 h 3673"/>
              <a:gd name="T68" fmla="*/ 2147483647 w 2312"/>
              <a:gd name="T69" fmla="*/ 2147483647 h 3673"/>
              <a:gd name="T70" fmla="*/ 2147483647 w 2312"/>
              <a:gd name="T71" fmla="*/ 2147483647 h 3673"/>
              <a:gd name="T72" fmla="*/ 2147483647 w 2312"/>
              <a:gd name="T73" fmla="*/ 2147483647 h 3673"/>
              <a:gd name="T74" fmla="*/ 2147483647 w 2312"/>
              <a:gd name="T75" fmla="*/ 2147483647 h 3673"/>
              <a:gd name="T76" fmla="*/ 2147483647 w 2312"/>
              <a:gd name="T77" fmla="*/ 2147483647 h 3673"/>
              <a:gd name="T78" fmla="*/ 2147483647 w 2312"/>
              <a:gd name="T79" fmla="*/ 2147483647 h 3673"/>
              <a:gd name="T80" fmla="*/ 2147483647 w 2312"/>
              <a:gd name="T81" fmla="*/ 2147483647 h 3673"/>
              <a:gd name="T82" fmla="*/ 2147483647 w 2312"/>
              <a:gd name="T83" fmla="*/ 2147483647 h 3673"/>
              <a:gd name="T84" fmla="*/ 2147483647 w 2312"/>
              <a:gd name="T85" fmla="*/ 2147483647 h 3673"/>
              <a:gd name="T86" fmla="*/ 2147483647 w 2312"/>
              <a:gd name="T87" fmla="*/ 2147483647 h 3673"/>
              <a:gd name="T88" fmla="*/ 2147483647 w 2312"/>
              <a:gd name="T89" fmla="*/ 2147483647 h 3673"/>
              <a:gd name="T90" fmla="*/ 2147483647 w 2312"/>
              <a:gd name="T91" fmla="*/ 2147483647 h 3673"/>
              <a:gd name="T92" fmla="*/ 2147483647 w 2312"/>
              <a:gd name="T93" fmla="*/ 2147483647 h 3673"/>
              <a:gd name="T94" fmla="*/ 2147483647 w 2312"/>
              <a:gd name="T95" fmla="*/ 2147483647 h 3673"/>
              <a:gd name="T96" fmla="*/ 2147483647 w 2312"/>
              <a:gd name="T97" fmla="*/ 2147483647 h 3673"/>
              <a:gd name="T98" fmla="*/ 2147483647 w 2312"/>
              <a:gd name="T99" fmla="*/ 2147483647 h 3673"/>
              <a:gd name="T100" fmla="*/ 2147483647 w 2312"/>
              <a:gd name="T101" fmla="*/ 2147483647 h 3673"/>
              <a:gd name="T102" fmla="*/ 2147483647 w 2312"/>
              <a:gd name="T103" fmla="*/ 2147483647 h 3673"/>
              <a:gd name="T104" fmla="*/ 2147483647 w 2312"/>
              <a:gd name="T105" fmla="*/ 2147483647 h 3673"/>
              <a:gd name="T106" fmla="*/ 1839379655 w 2312"/>
              <a:gd name="T107" fmla="*/ 2147483647 h 3673"/>
              <a:gd name="T108" fmla="*/ 2147483647 w 2312"/>
              <a:gd name="T109" fmla="*/ 2147483647 h 36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2312" h="3673">
                <a:moveTo>
                  <a:pt x="687" y="3673"/>
                </a:moveTo>
                <a:lnTo>
                  <a:pt x="779" y="3671"/>
                </a:lnTo>
                <a:lnTo>
                  <a:pt x="868" y="3667"/>
                </a:lnTo>
                <a:lnTo>
                  <a:pt x="956" y="3661"/>
                </a:lnTo>
                <a:lnTo>
                  <a:pt x="1041" y="3652"/>
                </a:lnTo>
                <a:lnTo>
                  <a:pt x="1124" y="3641"/>
                </a:lnTo>
                <a:lnTo>
                  <a:pt x="1205" y="3628"/>
                </a:lnTo>
                <a:lnTo>
                  <a:pt x="1283" y="3613"/>
                </a:lnTo>
                <a:lnTo>
                  <a:pt x="1359" y="3595"/>
                </a:lnTo>
                <a:lnTo>
                  <a:pt x="1433" y="3575"/>
                </a:lnTo>
                <a:lnTo>
                  <a:pt x="1504" y="3551"/>
                </a:lnTo>
                <a:lnTo>
                  <a:pt x="1571" y="3527"/>
                </a:lnTo>
                <a:lnTo>
                  <a:pt x="1637" y="3500"/>
                </a:lnTo>
                <a:lnTo>
                  <a:pt x="1700" y="3470"/>
                </a:lnTo>
                <a:lnTo>
                  <a:pt x="1759" y="3439"/>
                </a:lnTo>
                <a:lnTo>
                  <a:pt x="1817" y="3406"/>
                </a:lnTo>
                <a:lnTo>
                  <a:pt x="1872" y="3370"/>
                </a:lnTo>
                <a:lnTo>
                  <a:pt x="1922" y="3332"/>
                </a:lnTo>
                <a:lnTo>
                  <a:pt x="1971" y="3293"/>
                </a:lnTo>
                <a:lnTo>
                  <a:pt x="2016" y="3251"/>
                </a:lnTo>
                <a:lnTo>
                  <a:pt x="2059" y="3207"/>
                </a:lnTo>
                <a:lnTo>
                  <a:pt x="2098" y="3161"/>
                </a:lnTo>
                <a:lnTo>
                  <a:pt x="2135" y="3114"/>
                </a:lnTo>
                <a:lnTo>
                  <a:pt x="2168" y="3063"/>
                </a:lnTo>
                <a:lnTo>
                  <a:pt x="2197" y="3012"/>
                </a:lnTo>
                <a:lnTo>
                  <a:pt x="2224" y="2958"/>
                </a:lnTo>
                <a:lnTo>
                  <a:pt x="2247" y="2904"/>
                </a:lnTo>
                <a:lnTo>
                  <a:pt x="2267" y="2846"/>
                </a:lnTo>
                <a:lnTo>
                  <a:pt x="2283" y="2788"/>
                </a:lnTo>
                <a:lnTo>
                  <a:pt x="2296" y="2726"/>
                </a:lnTo>
                <a:lnTo>
                  <a:pt x="2305" y="2663"/>
                </a:lnTo>
                <a:lnTo>
                  <a:pt x="2311" y="2600"/>
                </a:lnTo>
                <a:lnTo>
                  <a:pt x="2312" y="2533"/>
                </a:lnTo>
                <a:lnTo>
                  <a:pt x="2311" y="2482"/>
                </a:lnTo>
                <a:lnTo>
                  <a:pt x="2307" y="2434"/>
                </a:lnTo>
                <a:lnTo>
                  <a:pt x="2301" y="2386"/>
                </a:lnTo>
                <a:lnTo>
                  <a:pt x="2292" y="2340"/>
                </a:lnTo>
                <a:lnTo>
                  <a:pt x="2281" y="2296"/>
                </a:lnTo>
                <a:lnTo>
                  <a:pt x="2268" y="2253"/>
                </a:lnTo>
                <a:lnTo>
                  <a:pt x="2254" y="2212"/>
                </a:lnTo>
                <a:lnTo>
                  <a:pt x="2237" y="2171"/>
                </a:lnTo>
                <a:lnTo>
                  <a:pt x="2218" y="2133"/>
                </a:lnTo>
                <a:lnTo>
                  <a:pt x="2197" y="2096"/>
                </a:lnTo>
                <a:lnTo>
                  <a:pt x="2175" y="2061"/>
                </a:lnTo>
                <a:lnTo>
                  <a:pt x="2151" y="2028"/>
                </a:lnTo>
                <a:lnTo>
                  <a:pt x="2126" y="1995"/>
                </a:lnTo>
                <a:lnTo>
                  <a:pt x="2098" y="1964"/>
                </a:lnTo>
                <a:lnTo>
                  <a:pt x="2070" y="1935"/>
                </a:lnTo>
                <a:lnTo>
                  <a:pt x="2041" y="1907"/>
                </a:lnTo>
                <a:lnTo>
                  <a:pt x="2009" y="1880"/>
                </a:lnTo>
                <a:lnTo>
                  <a:pt x="1978" y="1855"/>
                </a:lnTo>
                <a:lnTo>
                  <a:pt x="1945" y="1832"/>
                </a:lnTo>
                <a:lnTo>
                  <a:pt x="1911" y="1810"/>
                </a:lnTo>
                <a:lnTo>
                  <a:pt x="1877" y="1789"/>
                </a:lnTo>
                <a:lnTo>
                  <a:pt x="1841" y="1770"/>
                </a:lnTo>
                <a:lnTo>
                  <a:pt x="1805" y="1752"/>
                </a:lnTo>
                <a:lnTo>
                  <a:pt x="1769" y="1736"/>
                </a:lnTo>
                <a:lnTo>
                  <a:pt x="1731" y="1721"/>
                </a:lnTo>
                <a:lnTo>
                  <a:pt x="1694" y="1708"/>
                </a:lnTo>
                <a:lnTo>
                  <a:pt x="1655" y="1695"/>
                </a:lnTo>
                <a:lnTo>
                  <a:pt x="1618" y="1684"/>
                </a:lnTo>
                <a:lnTo>
                  <a:pt x="1579" y="1675"/>
                </a:lnTo>
                <a:lnTo>
                  <a:pt x="1541" y="1667"/>
                </a:lnTo>
                <a:lnTo>
                  <a:pt x="1504" y="1660"/>
                </a:lnTo>
                <a:lnTo>
                  <a:pt x="1465" y="1655"/>
                </a:lnTo>
                <a:lnTo>
                  <a:pt x="1465" y="1645"/>
                </a:lnTo>
                <a:lnTo>
                  <a:pt x="1499" y="1635"/>
                </a:lnTo>
                <a:lnTo>
                  <a:pt x="1533" y="1624"/>
                </a:lnTo>
                <a:lnTo>
                  <a:pt x="1566" y="1612"/>
                </a:lnTo>
                <a:lnTo>
                  <a:pt x="1601" y="1599"/>
                </a:lnTo>
                <a:lnTo>
                  <a:pt x="1634" y="1585"/>
                </a:lnTo>
                <a:lnTo>
                  <a:pt x="1666" y="1571"/>
                </a:lnTo>
                <a:lnTo>
                  <a:pt x="1699" y="1555"/>
                </a:lnTo>
                <a:lnTo>
                  <a:pt x="1731" y="1539"/>
                </a:lnTo>
                <a:lnTo>
                  <a:pt x="1762" y="1521"/>
                </a:lnTo>
                <a:lnTo>
                  <a:pt x="1794" y="1501"/>
                </a:lnTo>
                <a:lnTo>
                  <a:pt x="1824" y="1482"/>
                </a:lnTo>
                <a:lnTo>
                  <a:pt x="1854" y="1461"/>
                </a:lnTo>
                <a:lnTo>
                  <a:pt x="1882" y="1440"/>
                </a:lnTo>
                <a:lnTo>
                  <a:pt x="1910" y="1417"/>
                </a:lnTo>
                <a:lnTo>
                  <a:pt x="1937" y="1393"/>
                </a:lnTo>
                <a:lnTo>
                  <a:pt x="1963" y="1368"/>
                </a:lnTo>
                <a:lnTo>
                  <a:pt x="1988" y="1342"/>
                </a:lnTo>
                <a:lnTo>
                  <a:pt x="2012" y="1315"/>
                </a:lnTo>
                <a:lnTo>
                  <a:pt x="2035" y="1287"/>
                </a:lnTo>
                <a:lnTo>
                  <a:pt x="2056" y="1258"/>
                </a:lnTo>
                <a:lnTo>
                  <a:pt x="2076" y="1228"/>
                </a:lnTo>
                <a:lnTo>
                  <a:pt x="2094" y="1196"/>
                </a:lnTo>
                <a:lnTo>
                  <a:pt x="2111" y="1164"/>
                </a:lnTo>
                <a:lnTo>
                  <a:pt x="2128" y="1130"/>
                </a:lnTo>
                <a:lnTo>
                  <a:pt x="2142" y="1095"/>
                </a:lnTo>
                <a:lnTo>
                  <a:pt x="2154" y="1059"/>
                </a:lnTo>
                <a:lnTo>
                  <a:pt x="2164" y="1023"/>
                </a:lnTo>
                <a:lnTo>
                  <a:pt x="2173" y="984"/>
                </a:lnTo>
                <a:lnTo>
                  <a:pt x="2180" y="945"/>
                </a:lnTo>
                <a:lnTo>
                  <a:pt x="2185" y="904"/>
                </a:lnTo>
                <a:lnTo>
                  <a:pt x="2188" y="863"/>
                </a:lnTo>
                <a:lnTo>
                  <a:pt x="2189" y="820"/>
                </a:lnTo>
                <a:lnTo>
                  <a:pt x="2188" y="775"/>
                </a:lnTo>
                <a:lnTo>
                  <a:pt x="2185" y="730"/>
                </a:lnTo>
                <a:lnTo>
                  <a:pt x="2179" y="686"/>
                </a:lnTo>
                <a:lnTo>
                  <a:pt x="2172" y="644"/>
                </a:lnTo>
                <a:lnTo>
                  <a:pt x="2162" y="603"/>
                </a:lnTo>
                <a:lnTo>
                  <a:pt x="2150" y="563"/>
                </a:lnTo>
                <a:lnTo>
                  <a:pt x="2135" y="523"/>
                </a:lnTo>
                <a:lnTo>
                  <a:pt x="2119" y="485"/>
                </a:lnTo>
                <a:lnTo>
                  <a:pt x="2100" y="449"/>
                </a:lnTo>
                <a:lnTo>
                  <a:pt x="2079" y="413"/>
                </a:lnTo>
                <a:lnTo>
                  <a:pt x="2056" y="379"/>
                </a:lnTo>
                <a:lnTo>
                  <a:pt x="2031" y="346"/>
                </a:lnTo>
                <a:lnTo>
                  <a:pt x="2003" y="313"/>
                </a:lnTo>
                <a:lnTo>
                  <a:pt x="1974" y="283"/>
                </a:lnTo>
                <a:lnTo>
                  <a:pt x="1943" y="255"/>
                </a:lnTo>
                <a:lnTo>
                  <a:pt x="1909" y="226"/>
                </a:lnTo>
                <a:lnTo>
                  <a:pt x="1874" y="200"/>
                </a:lnTo>
                <a:lnTo>
                  <a:pt x="1836" y="176"/>
                </a:lnTo>
                <a:lnTo>
                  <a:pt x="1796" y="153"/>
                </a:lnTo>
                <a:lnTo>
                  <a:pt x="1754" y="131"/>
                </a:lnTo>
                <a:lnTo>
                  <a:pt x="1711" y="110"/>
                </a:lnTo>
                <a:lnTo>
                  <a:pt x="1664" y="92"/>
                </a:lnTo>
                <a:lnTo>
                  <a:pt x="1617" y="75"/>
                </a:lnTo>
                <a:lnTo>
                  <a:pt x="1567" y="60"/>
                </a:lnTo>
                <a:lnTo>
                  <a:pt x="1516" y="46"/>
                </a:lnTo>
                <a:lnTo>
                  <a:pt x="1461" y="35"/>
                </a:lnTo>
                <a:lnTo>
                  <a:pt x="1405" y="24"/>
                </a:lnTo>
                <a:lnTo>
                  <a:pt x="1348" y="15"/>
                </a:lnTo>
                <a:lnTo>
                  <a:pt x="1288" y="9"/>
                </a:lnTo>
                <a:lnTo>
                  <a:pt x="1226" y="4"/>
                </a:lnTo>
                <a:lnTo>
                  <a:pt x="1163" y="1"/>
                </a:lnTo>
                <a:lnTo>
                  <a:pt x="1098" y="0"/>
                </a:lnTo>
                <a:lnTo>
                  <a:pt x="1047" y="1"/>
                </a:lnTo>
                <a:lnTo>
                  <a:pt x="999" y="2"/>
                </a:lnTo>
                <a:lnTo>
                  <a:pt x="951" y="5"/>
                </a:lnTo>
                <a:lnTo>
                  <a:pt x="904" y="9"/>
                </a:lnTo>
                <a:lnTo>
                  <a:pt x="858" y="13"/>
                </a:lnTo>
                <a:lnTo>
                  <a:pt x="814" y="18"/>
                </a:lnTo>
                <a:lnTo>
                  <a:pt x="769" y="24"/>
                </a:lnTo>
                <a:lnTo>
                  <a:pt x="727" y="31"/>
                </a:lnTo>
                <a:lnTo>
                  <a:pt x="685" y="40"/>
                </a:lnTo>
                <a:lnTo>
                  <a:pt x="644" y="48"/>
                </a:lnTo>
                <a:lnTo>
                  <a:pt x="604" y="57"/>
                </a:lnTo>
                <a:lnTo>
                  <a:pt x="566" y="67"/>
                </a:lnTo>
                <a:lnTo>
                  <a:pt x="528" y="77"/>
                </a:lnTo>
                <a:lnTo>
                  <a:pt x="491" y="88"/>
                </a:lnTo>
                <a:lnTo>
                  <a:pt x="456" y="100"/>
                </a:lnTo>
                <a:lnTo>
                  <a:pt x="421" y="111"/>
                </a:lnTo>
                <a:lnTo>
                  <a:pt x="387" y="123"/>
                </a:lnTo>
                <a:lnTo>
                  <a:pt x="354" y="137"/>
                </a:lnTo>
                <a:lnTo>
                  <a:pt x="323" y="150"/>
                </a:lnTo>
                <a:lnTo>
                  <a:pt x="292" y="163"/>
                </a:lnTo>
                <a:lnTo>
                  <a:pt x="262" y="176"/>
                </a:lnTo>
                <a:lnTo>
                  <a:pt x="233" y="190"/>
                </a:lnTo>
                <a:lnTo>
                  <a:pt x="206" y="204"/>
                </a:lnTo>
                <a:lnTo>
                  <a:pt x="179" y="218"/>
                </a:lnTo>
                <a:lnTo>
                  <a:pt x="128" y="247"/>
                </a:lnTo>
                <a:lnTo>
                  <a:pt x="81" y="275"/>
                </a:lnTo>
                <a:lnTo>
                  <a:pt x="39" y="303"/>
                </a:lnTo>
                <a:lnTo>
                  <a:pt x="0" y="331"/>
                </a:lnTo>
                <a:lnTo>
                  <a:pt x="341" y="852"/>
                </a:lnTo>
                <a:lnTo>
                  <a:pt x="366" y="834"/>
                </a:lnTo>
                <a:lnTo>
                  <a:pt x="393" y="815"/>
                </a:lnTo>
                <a:lnTo>
                  <a:pt x="421" y="797"/>
                </a:lnTo>
                <a:lnTo>
                  <a:pt x="452" y="779"/>
                </a:lnTo>
                <a:lnTo>
                  <a:pt x="483" y="761"/>
                </a:lnTo>
                <a:lnTo>
                  <a:pt x="516" y="744"/>
                </a:lnTo>
                <a:lnTo>
                  <a:pt x="551" y="728"/>
                </a:lnTo>
                <a:lnTo>
                  <a:pt x="587" y="712"/>
                </a:lnTo>
                <a:lnTo>
                  <a:pt x="626" y="698"/>
                </a:lnTo>
                <a:lnTo>
                  <a:pt x="664" y="685"/>
                </a:lnTo>
                <a:lnTo>
                  <a:pt x="704" y="673"/>
                </a:lnTo>
                <a:lnTo>
                  <a:pt x="746" y="663"/>
                </a:lnTo>
                <a:lnTo>
                  <a:pt x="767" y="659"/>
                </a:lnTo>
                <a:lnTo>
                  <a:pt x="788" y="655"/>
                </a:lnTo>
                <a:lnTo>
                  <a:pt x="810" y="652"/>
                </a:lnTo>
                <a:lnTo>
                  <a:pt x="832" y="650"/>
                </a:lnTo>
                <a:lnTo>
                  <a:pt x="854" y="647"/>
                </a:lnTo>
                <a:lnTo>
                  <a:pt x="876" y="646"/>
                </a:lnTo>
                <a:lnTo>
                  <a:pt x="899" y="645"/>
                </a:lnTo>
                <a:lnTo>
                  <a:pt x="922" y="645"/>
                </a:lnTo>
                <a:lnTo>
                  <a:pt x="947" y="645"/>
                </a:lnTo>
                <a:lnTo>
                  <a:pt x="971" y="646"/>
                </a:lnTo>
                <a:lnTo>
                  <a:pt x="995" y="648"/>
                </a:lnTo>
                <a:lnTo>
                  <a:pt x="1018" y="650"/>
                </a:lnTo>
                <a:lnTo>
                  <a:pt x="1040" y="653"/>
                </a:lnTo>
                <a:lnTo>
                  <a:pt x="1062" y="657"/>
                </a:lnTo>
                <a:lnTo>
                  <a:pt x="1083" y="661"/>
                </a:lnTo>
                <a:lnTo>
                  <a:pt x="1103" y="666"/>
                </a:lnTo>
                <a:lnTo>
                  <a:pt x="1122" y="672"/>
                </a:lnTo>
                <a:lnTo>
                  <a:pt x="1140" y="678"/>
                </a:lnTo>
                <a:lnTo>
                  <a:pt x="1159" y="685"/>
                </a:lnTo>
                <a:lnTo>
                  <a:pt x="1176" y="693"/>
                </a:lnTo>
                <a:lnTo>
                  <a:pt x="1192" y="701"/>
                </a:lnTo>
                <a:lnTo>
                  <a:pt x="1208" y="710"/>
                </a:lnTo>
                <a:lnTo>
                  <a:pt x="1222" y="721"/>
                </a:lnTo>
                <a:lnTo>
                  <a:pt x="1236" y="731"/>
                </a:lnTo>
                <a:lnTo>
                  <a:pt x="1250" y="742"/>
                </a:lnTo>
                <a:lnTo>
                  <a:pt x="1263" y="754"/>
                </a:lnTo>
                <a:lnTo>
                  <a:pt x="1274" y="766"/>
                </a:lnTo>
                <a:lnTo>
                  <a:pt x="1285" y="779"/>
                </a:lnTo>
                <a:lnTo>
                  <a:pt x="1295" y="792"/>
                </a:lnTo>
                <a:lnTo>
                  <a:pt x="1303" y="807"/>
                </a:lnTo>
                <a:lnTo>
                  <a:pt x="1312" y="822"/>
                </a:lnTo>
                <a:lnTo>
                  <a:pt x="1319" y="838"/>
                </a:lnTo>
                <a:lnTo>
                  <a:pt x="1327" y="854"/>
                </a:lnTo>
                <a:lnTo>
                  <a:pt x="1332" y="870"/>
                </a:lnTo>
                <a:lnTo>
                  <a:pt x="1337" y="888"/>
                </a:lnTo>
                <a:lnTo>
                  <a:pt x="1341" y="906"/>
                </a:lnTo>
                <a:lnTo>
                  <a:pt x="1344" y="925"/>
                </a:lnTo>
                <a:lnTo>
                  <a:pt x="1346" y="945"/>
                </a:lnTo>
                <a:lnTo>
                  <a:pt x="1348" y="964"/>
                </a:lnTo>
                <a:lnTo>
                  <a:pt x="1348" y="985"/>
                </a:lnTo>
                <a:lnTo>
                  <a:pt x="1347" y="1012"/>
                </a:lnTo>
                <a:lnTo>
                  <a:pt x="1345" y="1039"/>
                </a:lnTo>
                <a:lnTo>
                  <a:pt x="1340" y="1065"/>
                </a:lnTo>
                <a:lnTo>
                  <a:pt x="1334" y="1090"/>
                </a:lnTo>
                <a:lnTo>
                  <a:pt x="1326" y="1116"/>
                </a:lnTo>
                <a:lnTo>
                  <a:pt x="1316" y="1140"/>
                </a:lnTo>
                <a:lnTo>
                  <a:pt x="1305" y="1163"/>
                </a:lnTo>
                <a:lnTo>
                  <a:pt x="1292" y="1186"/>
                </a:lnTo>
                <a:lnTo>
                  <a:pt x="1278" y="1208"/>
                </a:lnTo>
                <a:lnTo>
                  <a:pt x="1261" y="1230"/>
                </a:lnTo>
                <a:lnTo>
                  <a:pt x="1244" y="1251"/>
                </a:lnTo>
                <a:lnTo>
                  <a:pt x="1223" y="1271"/>
                </a:lnTo>
                <a:lnTo>
                  <a:pt x="1202" y="1290"/>
                </a:lnTo>
                <a:lnTo>
                  <a:pt x="1180" y="1308"/>
                </a:lnTo>
                <a:lnTo>
                  <a:pt x="1156" y="1327"/>
                </a:lnTo>
                <a:lnTo>
                  <a:pt x="1129" y="1344"/>
                </a:lnTo>
                <a:lnTo>
                  <a:pt x="1102" y="1360"/>
                </a:lnTo>
                <a:lnTo>
                  <a:pt x="1073" y="1375"/>
                </a:lnTo>
                <a:lnTo>
                  <a:pt x="1042" y="1389"/>
                </a:lnTo>
                <a:lnTo>
                  <a:pt x="1010" y="1403"/>
                </a:lnTo>
                <a:lnTo>
                  <a:pt x="977" y="1416"/>
                </a:lnTo>
                <a:lnTo>
                  <a:pt x="941" y="1428"/>
                </a:lnTo>
                <a:lnTo>
                  <a:pt x="905" y="1438"/>
                </a:lnTo>
                <a:lnTo>
                  <a:pt x="867" y="1448"/>
                </a:lnTo>
                <a:lnTo>
                  <a:pt x="828" y="1457"/>
                </a:lnTo>
                <a:lnTo>
                  <a:pt x="786" y="1465"/>
                </a:lnTo>
                <a:lnTo>
                  <a:pt x="744" y="1472"/>
                </a:lnTo>
                <a:lnTo>
                  <a:pt x="700" y="1477"/>
                </a:lnTo>
                <a:lnTo>
                  <a:pt x="655" y="1482"/>
                </a:lnTo>
                <a:lnTo>
                  <a:pt x="608" y="1486"/>
                </a:lnTo>
                <a:lnTo>
                  <a:pt x="561" y="1489"/>
                </a:lnTo>
                <a:lnTo>
                  <a:pt x="511" y="1490"/>
                </a:lnTo>
                <a:lnTo>
                  <a:pt x="511" y="2044"/>
                </a:lnTo>
                <a:lnTo>
                  <a:pt x="568" y="2045"/>
                </a:lnTo>
                <a:lnTo>
                  <a:pt x="623" y="2046"/>
                </a:lnTo>
                <a:lnTo>
                  <a:pt x="676" y="2049"/>
                </a:lnTo>
                <a:lnTo>
                  <a:pt x="727" y="2052"/>
                </a:lnTo>
                <a:lnTo>
                  <a:pt x="776" y="2056"/>
                </a:lnTo>
                <a:lnTo>
                  <a:pt x="825" y="2060"/>
                </a:lnTo>
                <a:lnTo>
                  <a:pt x="870" y="2066"/>
                </a:lnTo>
                <a:lnTo>
                  <a:pt x="915" y="2072"/>
                </a:lnTo>
                <a:lnTo>
                  <a:pt x="957" y="2079"/>
                </a:lnTo>
                <a:lnTo>
                  <a:pt x="998" y="2088"/>
                </a:lnTo>
                <a:lnTo>
                  <a:pt x="1037" y="2098"/>
                </a:lnTo>
                <a:lnTo>
                  <a:pt x="1074" y="2108"/>
                </a:lnTo>
                <a:lnTo>
                  <a:pt x="1109" y="2119"/>
                </a:lnTo>
                <a:lnTo>
                  <a:pt x="1143" y="2131"/>
                </a:lnTo>
                <a:lnTo>
                  <a:pt x="1175" y="2143"/>
                </a:lnTo>
                <a:lnTo>
                  <a:pt x="1205" y="2157"/>
                </a:lnTo>
                <a:lnTo>
                  <a:pt x="1232" y="2172"/>
                </a:lnTo>
                <a:lnTo>
                  <a:pt x="1260" y="2188"/>
                </a:lnTo>
                <a:lnTo>
                  <a:pt x="1284" y="2206"/>
                </a:lnTo>
                <a:lnTo>
                  <a:pt x="1306" y="2225"/>
                </a:lnTo>
                <a:lnTo>
                  <a:pt x="1328" y="2244"/>
                </a:lnTo>
                <a:lnTo>
                  <a:pt x="1347" y="2264"/>
                </a:lnTo>
                <a:lnTo>
                  <a:pt x="1364" y="2286"/>
                </a:lnTo>
                <a:lnTo>
                  <a:pt x="1380" y="2310"/>
                </a:lnTo>
                <a:lnTo>
                  <a:pt x="1393" y="2334"/>
                </a:lnTo>
                <a:lnTo>
                  <a:pt x="1405" y="2359"/>
                </a:lnTo>
                <a:lnTo>
                  <a:pt x="1416" y="2385"/>
                </a:lnTo>
                <a:lnTo>
                  <a:pt x="1424" y="2414"/>
                </a:lnTo>
                <a:lnTo>
                  <a:pt x="1430" y="2443"/>
                </a:lnTo>
                <a:lnTo>
                  <a:pt x="1435" y="2473"/>
                </a:lnTo>
                <a:lnTo>
                  <a:pt x="1438" y="2506"/>
                </a:lnTo>
                <a:lnTo>
                  <a:pt x="1439" y="2539"/>
                </a:lnTo>
                <a:lnTo>
                  <a:pt x="1438" y="2569"/>
                </a:lnTo>
                <a:lnTo>
                  <a:pt x="1435" y="2599"/>
                </a:lnTo>
                <a:lnTo>
                  <a:pt x="1431" y="2627"/>
                </a:lnTo>
                <a:lnTo>
                  <a:pt x="1425" y="2654"/>
                </a:lnTo>
                <a:lnTo>
                  <a:pt x="1417" y="2680"/>
                </a:lnTo>
                <a:lnTo>
                  <a:pt x="1407" y="2707"/>
                </a:lnTo>
                <a:lnTo>
                  <a:pt x="1396" y="2731"/>
                </a:lnTo>
                <a:lnTo>
                  <a:pt x="1383" y="2754"/>
                </a:lnTo>
                <a:lnTo>
                  <a:pt x="1369" y="2776"/>
                </a:lnTo>
                <a:lnTo>
                  <a:pt x="1354" y="2799"/>
                </a:lnTo>
                <a:lnTo>
                  <a:pt x="1337" y="2819"/>
                </a:lnTo>
                <a:lnTo>
                  <a:pt x="1317" y="2838"/>
                </a:lnTo>
                <a:lnTo>
                  <a:pt x="1297" y="2857"/>
                </a:lnTo>
                <a:lnTo>
                  <a:pt x="1275" y="2874"/>
                </a:lnTo>
                <a:lnTo>
                  <a:pt x="1252" y="2892"/>
                </a:lnTo>
                <a:lnTo>
                  <a:pt x="1227" y="2907"/>
                </a:lnTo>
                <a:lnTo>
                  <a:pt x="1201" y="2922"/>
                </a:lnTo>
                <a:lnTo>
                  <a:pt x="1174" y="2936"/>
                </a:lnTo>
                <a:lnTo>
                  <a:pt x="1145" y="2948"/>
                </a:lnTo>
                <a:lnTo>
                  <a:pt x="1115" y="2960"/>
                </a:lnTo>
                <a:lnTo>
                  <a:pt x="1084" y="2971"/>
                </a:lnTo>
                <a:lnTo>
                  <a:pt x="1051" y="2982"/>
                </a:lnTo>
                <a:lnTo>
                  <a:pt x="1017" y="2991"/>
                </a:lnTo>
                <a:lnTo>
                  <a:pt x="983" y="2998"/>
                </a:lnTo>
                <a:lnTo>
                  <a:pt x="946" y="3005"/>
                </a:lnTo>
                <a:lnTo>
                  <a:pt x="909" y="3011"/>
                </a:lnTo>
                <a:lnTo>
                  <a:pt x="870" y="3017"/>
                </a:lnTo>
                <a:lnTo>
                  <a:pt x="830" y="3021"/>
                </a:lnTo>
                <a:lnTo>
                  <a:pt x="789" y="3024"/>
                </a:lnTo>
                <a:lnTo>
                  <a:pt x="748" y="3026"/>
                </a:lnTo>
                <a:lnTo>
                  <a:pt x="704" y="3028"/>
                </a:lnTo>
                <a:lnTo>
                  <a:pt x="661" y="3028"/>
                </a:lnTo>
                <a:lnTo>
                  <a:pt x="615" y="3028"/>
                </a:lnTo>
                <a:lnTo>
                  <a:pt x="573" y="3026"/>
                </a:lnTo>
                <a:lnTo>
                  <a:pt x="531" y="3024"/>
                </a:lnTo>
                <a:lnTo>
                  <a:pt x="492" y="3020"/>
                </a:lnTo>
                <a:lnTo>
                  <a:pt x="455" y="3017"/>
                </a:lnTo>
                <a:lnTo>
                  <a:pt x="419" y="3012"/>
                </a:lnTo>
                <a:lnTo>
                  <a:pt x="386" y="3007"/>
                </a:lnTo>
                <a:lnTo>
                  <a:pt x="355" y="3002"/>
                </a:lnTo>
                <a:lnTo>
                  <a:pt x="299" y="2991"/>
                </a:lnTo>
                <a:lnTo>
                  <a:pt x="251" y="2978"/>
                </a:lnTo>
                <a:lnTo>
                  <a:pt x="212" y="2968"/>
                </a:lnTo>
                <a:lnTo>
                  <a:pt x="181" y="2959"/>
                </a:lnTo>
                <a:lnTo>
                  <a:pt x="48" y="3593"/>
                </a:lnTo>
                <a:lnTo>
                  <a:pt x="84" y="3604"/>
                </a:lnTo>
                <a:lnTo>
                  <a:pt x="134" y="3616"/>
                </a:lnTo>
                <a:lnTo>
                  <a:pt x="164" y="3623"/>
                </a:lnTo>
                <a:lnTo>
                  <a:pt x="197" y="3629"/>
                </a:lnTo>
                <a:lnTo>
                  <a:pt x="233" y="3636"/>
                </a:lnTo>
                <a:lnTo>
                  <a:pt x="272" y="3642"/>
                </a:lnTo>
                <a:lnTo>
                  <a:pt x="314" y="3648"/>
                </a:lnTo>
                <a:lnTo>
                  <a:pt x="359" y="3654"/>
                </a:lnTo>
                <a:lnTo>
                  <a:pt x="406" y="3659"/>
                </a:lnTo>
                <a:lnTo>
                  <a:pt x="457" y="3663"/>
                </a:lnTo>
                <a:lnTo>
                  <a:pt x="510" y="3667"/>
                </a:lnTo>
                <a:lnTo>
                  <a:pt x="567" y="3670"/>
                </a:lnTo>
                <a:lnTo>
                  <a:pt x="626" y="3672"/>
                </a:lnTo>
                <a:lnTo>
                  <a:pt x="687" y="3673"/>
                </a:lnTo>
                <a:close/>
              </a:path>
            </a:pathLst>
          </a:custGeom>
          <a:solidFill>
            <a:srgbClr val="C00000">
              <a:alpha val="30196"/>
            </a:srgbClr>
          </a:solidFill>
          <a:ln>
            <a:noFill/>
          </a:ln>
          <a:extLst/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00408" y="5235857"/>
            <a:ext cx="39141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829361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C8102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2150" y="1397444"/>
            <a:ext cx="1143935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>
              <a:lnSpc>
                <a:spcPct val="100000"/>
              </a:lnSpc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Ограничения: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/>
              <a:t>по данной программе не могут быть застрахованы лица, чья профессиональная деятельность связана с медициной: врачи, студенты медицинских учебных заведений и иной медицинский персонал больниц и поликлиник и лица, находящиеся в момент заключения Договора страхования  на карантине в связи с приездом из-за рубежа или </a:t>
            </a:r>
            <a:r>
              <a:rPr lang="ru-RU" sz="1400" dirty="0" smtClean="0"/>
              <a:t>контактировавшие лица.</a:t>
            </a:r>
            <a:br>
              <a:rPr lang="ru-RU" sz="1400" dirty="0" smtClean="0"/>
            </a:br>
            <a:r>
              <a:rPr lang="ru-RU" sz="1400" dirty="0"/>
              <a:t>По данному Продукту без предварительного согласования Страховщика не могут быть приняты на </a:t>
            </a:r>
            <a:r>
              <a:rPr lang="ru-RU" sz="1400" dirty="0" smtClean="0"/>
              <a:t>страхование </a:t>
            </a:r>
            <a:r>
              <a:rPr lang="ru-RU" sz="1400" dirty="0"/>
              <a:t>следующие категории: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лица, употребляющие наркотики, токсические вещества, страдающие алкоголизмом, состоящие по любой из указанных причин на диспансерном учете;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лица, являющиеся инвалидами I, II, III группы; лица в возрасте до 18 лет </a:t>
            </a:r>
            <a:r>
              <a:rPr lang="ru-RU" sz="1400" dirty="0" smtClean="0"/>
              <a:t>которым </a:t>
            </a:r>
            <a:r>
              <a:rPr lang="ru-RU" sz="1400" dirty="0"/>
              <a:t>установлена категория «ребенок-инвалид»;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лица моложе 1 год и старше </a:t>
            </a:r>
            <a:r>
              <a:rPr lang="ru-RU" sz="1400" dirty="0" smtClean="0"/>
              <a:t>66 </a:t>
            </a:r>
            <a:r>
              <a:rPr lang="ru-RU" sz="1400" dirty="0"/>
              <a:t>лет не момент заключения Договора (Полиса-оферты);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лица, больные онкологическими заболеваниями, </a:t>
            </a:r>
            <a:r>
              <a:rPr lang="ru-RU" sz="1400" dirty="0" err="1"/>
              <a:t>СПИДом</a:t>
            </a:r>
            <a:r>
              <a:rPr lang="ru-RU" sz="1400" dirty="0"/>
              <a:t>, ВИЧ-инфицированные;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лица получающие </a:t>
            </a:r>
            <a:r>
              <a:rPr lang="ru-RU" sz="1400" dirty="0" err="1"/>
              <a:t>иммуносупрессивную</a:t>
            </a:r>
            <a:r>
              <a:rPr lang="ru-RU" sz="1400" dirty="0"/>
              <a:t> терапию;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лица, страдающие хроническими заболеваниями дыхательной системы (ХОБЛ, бронхиальная астма, хронический бронхит, туберкулез, эмфизема, </a:t>
            </a:r>
            <a:br>
              <a:rPr lang="ru-RU" sz="1400" dirty="0"/>
            </a:br>
            <a:r>
              <a:rPr lang="ru-RU" sz="1400" dirty="0"/>
              <a:t>хронические нагноительные заболевания легких, болезни легкого, вызванные внешними </a:t>
            </a:r>
            <a:r>
              <a:rPr lang="ru-RU" sz="1400" dirty="0" smtClean="0"/>
              <a:t>агентами; </a:t>
            </a:r>
            <a:endParaRPr lang="ru-RU" sz="1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лица, страдающие хроническими заболеваниями сердечно-сосудистой системы (ишемическая болезнь сердца, стенокардия, гипертоническая </a:t>
            </a:r>
            <a:r>
              <a:rPr lang="ru-RU" sz="1400" dirty="0" smtClean="0"/>
              <a:t>болезнь </a:t>
            </a:r>
            <a:r>
              <a:rPr lang="en-US" sz="1400" dirty="0" smtClean="0"/>
              <a:t>I</a:t>
            </a:r>
            <a:r>
              <a:rPr lang="ru-RU" sz="1400" dirty="0" smtClean="0"/>
              <a:t> ст., </a:t>
            </a:r>
            <a:r>
              <a:rPr lang="en-US" sz="1400" dirty="0" smtClean="0"/>
              <a:t>II </a:t>
            </a:r>
            <a:r>
              <a:rPr lang="ru-RU" sz="1400" dirty="0" smtClean="0"/>
              <a:t>ст.,</a:t>
            </a:r>
            <a:r>
              <a:rPr lang="en-US" sz="1400" dirty="0" smtClean="0"/>
              <a:t>III</a:t>
            </a:r>
            <a:r>
              <a:rPr lang="ru-RU" sz="1400" dirty="0" smtClean="0"/>
              <a:t> ст. 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err="1"/>
              <a:t>кардиомиопатии</a:t>
            </a:r>
            <a:r>
              <a:rPr lang="ru-RU" sz="1400" dirty="0"/>
              <a:t> и кардиосклероз любой этиологии, нарушения ритма сердца, воспалительные заболевания сердца; врожденные и приобретённые пороки сердца);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/>
              <a:t>лица страдающие хронической болезнью почек 2 – 5 стадии; циррозом печени любой этиологии; сахарным диабетом I и II типов; аутоиммунными заболеваниями.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347723" y="2880957"/>
            <a:ext cx="3849935" cy="1053323"/>
          </a:xfrm>
          <a:prstGeom prst="roundRect">
            <a:avLst>
              <a:gd name="adj" fmla="val 18692"/>
            </a:avLst>
          </a:prstGeom>
          <a:gradFill flip="none" rotWithShape="1">
            <a:gsLst>
              <a:gs pos="0">
                <a:srgbClr val="C8102E">
                  <a:shade val="30000"/>
                  <a:satMod val="115000"/>
                </a:srgbClr>
              </a:gs>
              <a:gs pos="50000">
                <a:srgbClr val="C8102E">
                  <a:shade val="67500"/>
                  <a:satMod val="115000"/>
                </a:srgbClr>
              </a:gs>
              <a:gs pos="100000">
                <a:srgbClr val="C8102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902794">
              <a:defRPr/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algn="ctr" defTabSz="902794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Могут </a:t>
            </a: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ли быть застрахованы иностранные граждане по страхованию от коронавирусной инфекции?       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920408" y="2879006"/>
            <a:ext cx="6756479" cy="1125066"/>
          </a:xfrm>
          <a:prstGeom prst="roundRect">
            <a:avLst>
              <a:gd name="adj" fmla="val 16546"/>
            </a:avLst>
          </a:prstGeom>
          <a:solidFill>
            <a:schemeClr val="bg1">
              <a:alpha val="45000"/>
            </a:schemeClr>
          </a:solidFill>
          <a:ln w="19050">
            <a:solidFill>
              <a:srgbClr val="939BA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Да, могут быть застрахованы как граждане РФ, так и иностранные граждане, которые легально находятся на территории РФ. При этом необходимо соблюдать условие, чтобы данные граждане не находились на карантине после въезда на территорию РФ и соответствуют возрастным ограничениям программы. Также мы рекомендуем для данной категории Застрахованных  обязательное заполнение Заявления на назначение Выгодоприобретателя на случай смерти. 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4930133" y="4866449"/>
            <a:ext cx="6746753" cy="1586512"/>
          </a:xfrm>
          <a:prstGeom prst="roundRect">
            <a:avLst>
              <a:gd name="adj" fmla="val 16546"/>
            </a:avLst>
          </a:prstGeom>
          <a:solidFill>
            <a:schemeClr val="bg1">
              <a:alpha val="45000"/>
            </a:schemeClr>
          </a:solidFill>
          <a:ln w="19050">
            <a:solidFill>
              <a:srgbClr val="939BA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Да, застрахованные сотрудники, с согласия Страхователя могут включать своих близких родственников*, при условии, что возраст родственников не менее 1 года и не более 65 лет на момент включения, а также  по роду занятий родственники не относятся к медицинским работникам, студентами медицинских учебных заведений не являются волонтерами, работающими в медицинских организациях, а также не находятся на принудительном карантине.</a:t>
            </a:r>
          </a:p>
          <a:p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*Близкими родственниками являются – мужья/жены, дети ( в том числе приемные), родители Застрахованных.</a:t>
            </a:r>
          </a:p>
        </p:txBody>
      </p:sp>
      <p:grpSp>
        <p:nvGrpSpPr>
          <p:cNvPr id="24" name="Группа 82"/>
          <p:cNvGrpSpPr>
            <a:grpSpLocks/>
          </p:cNvGrpSpPr>
          <p:nvPr/>
        </p:nvGrpSpPr>
        <p:grpSpPr bwMode="auto">
          <a:xfrm>
            <a:off x="4777201" y="3309688"/>
            <a:ext cx="228934" cy="208311"/>
            <a:chOff x="2436051" y="4032659"/>
            <a:chExt cx="266558" cy="266558"/>
          </a:xfrm>
        </p:grpSpPr>
        <p:sp>
          <p:nvSpPr>
            <p:cNvPr id="25" name="Freeform 254"/>
            <p:cNvSpPr>
              <a:spLocks/>
            </p:cNvSpPr>
            <p:nvPr/>
          </p:nvSpPr>
          <p:spPr bwMode="auto">
            <a:xfrm flipH="1">
              <a:off x="2436051" y="4032659"/>
              <a:ext cx="266558" cy="266558"/>
            </a:xfrm>
            <a:custGeom>
              <a:avLst/>
              <a:gdLst>
                <a:gd name="T0" fmla="*/ 2147483647 w 1304"/>
                <a:gd name="T1" fmla="*/ 2147483647 h 1304"/>
                <a:gd name="T2" fmla="*/ 2147483647 w 1304"/>
                <a:gd name="T3" fmla="*/ 2147483647 h 1304"/>
                <a:gd name="T4" fmla="*/ 2147483647 w 1304"/>
                <a:gd name="T5" fmla="*/ 2147483647 h 1304"/>
                <a:gd name="T6" fmla="*/ 2147483647 w 1304"/>
                <a:gd name="T7" fmla="*/ 2147483647 h 1304"/>
                <a:gd name="T8" fmla="*/ 2147483647 w 1304"/>
                <a:gd name="T9" fmla="*/ 2147483647 h 1304"/>
                <a:gd name="T10" fmla="*/ 2147483647 w 1304"/>
                <a:gd name="T11" fmla="*/ 2147483647 h 1304"/>
                <a:gd name="T12" fmla="*/ 2147483647 w 1304"/>
                <a:gd name="T13" fmla="*/ 2147483647 h 1304"/>
                <a:gd name="T14" fmla="*/ 2147483647 w 1304"/>
                <a:gd name="T15" fmla="*/ 2147483647 h 1304"/>
                <a:gd name="T16" fmla="*/ 2147483647 w 1304"/>
                <a:gd name="T17" fmla="*/ 2147483647 h 1304"/>
                <a:gd name="T18" fmla="*/ 2147483647 w 1304"/>
                <a:gd name="T19" fmla="*/ 2147483647 h 1304"/>
                <a:gd name="T20" fmla="*/ 2147483647 w 1304"/>
                <a:gd name="T21" fmla="*/ 2147483647 h 1304"/>
                <a:gd name="T22" fmla="*/ 2147483647 w 1304"/>
                <a:gd name="T23" fmla="*/ 2147483647 h 1304"/>
                <a:gd name="T24" fmla="*/ 2147483647 w 1304"/>
                <a:gd name="T25" fmla="*/ 2147483647 h 1304"/>
                <a:gd name="T26" fmla="*/ 2147483647 w 1304"/>
                <a:gd name="T27" fmla="*/ 2147483647 h 1304"/>
                <a:gd name="T28" fmla="*/ 2147483647 w 1304"/>
                <a:gd name="T29" fmla="*/ 2147483647 h 1304"/>
                <a:gd name="T30" fmla="*/ 2147483647 w 1304"/>
                <a:gd name="T31" fmla="*/ 2147483647 h 1304"/>
                <a:gd name="T32" fmla="*/ 2147483647 w 1304"/>
                <a:gd name="T33" fmla="*/ 2147483647 h 1304"/>
                <a:gd name="T34" fmla="*/ 2147483647 w 1304"/>
                <a:gd name="T35" fmla="*/ 2147483647 h 1304"/>
                <a:gd name="T36" fmla="*/ 2147483647 w 1304"/>
                <a:gd name="T37" fmla="*/ 2147483647 h 1304"/>
                <a:gd name="T38" fmla="*/ 2147483647 w 1304"/>
                <a:gd name="T39" fmla="*/ 2147483647 h 1304"/>
                <a:gd name="T40" fmla="*/ 2147483647 w 1304"/>
                <a:gd name="T41" fmla="*/ 2147483647 h 1304"/>
                <a:gd name="T42" fmla="*/ 2147483647 w 1304"/>
                <a:gd name="T43" fmla="*/ 2147483647 h 1304"/>
                <a:gd name="T44" fmla="*/ 2147483647 w 1304"/>
                <a:gd name="T45" fmla="*/ 2147483647 h 1304"/>
                <a:gd name="T46" fmla="*/ 2147483647 w 1304"/>
                <a:gd name="T47" fmla="*/ 2147483647 h 1304"/>
                <a:gd name="T48" fmla="*/ 2147483647 w 1304"/>
                <a:gd name="T49" fmla="*/ 2147483647 h 1304"/>
                <a:gd name="T50" fmla="*/ 2147483647 w 1304"/>
                <a:gd name="T51" fmla="*/ 2147483647 h 1304"/>
                <a:gd name="T52" fmla="*/ 2147483647 w 1304"/>
                <a:gd name="T53" fmla="*/ 2147483647 h 1304"/>
                <a:gd name="T54" fmla="*/ 2147483647 w 1304"/>
                <a:gd name="T55" fmla="*/ 2147483647 h 1304"/>
                <a:gd name="T56" fmla="*/ 2147483647 w 1304"/>
                <a:gd name="T57" fmla="*/ 2147483647 h 1304"/>
                <a:gd name="T58" fmla="*/ 2147483647 w 1304"/>
                <a:gd name="T59" fmla="*/ 2147483647 h 1304"/>
                <a:gd name="T60" fmla="*/ 2147483647 w 1304"/>
                <a:gd name="T61" fmla="*/ 2147483647 h 1304"/>
                <a:gd name="T62" fmla="*/ 2147483647 w 1304"/>
                <a:gd name="T63" fmla="*/ 0 h 1304"/>
                <a:gd name="T64" fmla="*/ 2147483647 w 1304"/>
                <a:gd name="T65" fmla="*/ 2147483647 h 1304"/>
                <a:gd name="T66" fmla="*/ 2147483647 w 1304"/>
                <a:gd name="T67" fmla="*/ 2147483647 h 1304"/>
                <a:gd name="T68" fmla="*/ 2147483647 w 1304"/>
                <a:gd name="T69" fmla="*/ 2147483647 h 1304"/>
                <a:gd name="T70" fmla="*/ 2147483647 w 1304"/>
                <a:gd name="T71" fmla="*/ 2147483647 h 1304"/>
                <a:gd name="T72" fmla="*/ 2147483647 w 1304"/>
                <a:gd name="T73" fmla="*/ 2147483647 h 1304"/>
                <a:gd name="T74" fmla="*/ 2147483647 w 1304"/>
                <a:gd name="T75" fmla="*/ 2147483647 h 1304"/>
                <a:gd name="T76" fmla="*/ 2147483647 w 1304"/>
                <a:gd name="T77" fmla="*/ 2147483647 h 1304"/>
                <a:gd name="T78" fmla="*/ 2147483647 w 1304"/>
                <a:gd name="T79" fmla="*/ 2147483647 h 1304"/>
                <a:gd name="T80" fmla="*/ 2147483647 w 1304"/>
                <a:gd name="T81" fmla="*/ 2147483647 h 1304"/>
                <a:gd name="T82" fmla="*/ 2147483647 w 1304"/>
                <a:gd name="T83" fmla="*/ 2147483647 h 1304"/>
                <a:gd name="T84" fmla="*/ 2147483647 w 1304"/>
                <a:gd name="T85" fmla="*/ 2147483647 h 1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85"/>
                  </a:lnTo>
                  <a:lnTo>
                    <a:pt x="1301" y="719"/>
                  </a:lnTo>
                  <a:lnTo>
                    <a:pt x="1296" y="752"/>
                  </a:lnTo>
                  <a:lnTo>
                    <a:pt x="1292" y="783"/>
                  </a:lnTo>
                  <a:lnTo>
                    <a:pt x="1284" y="815"/>
                  </a:lnTo>
                  <a:lnTo>
                    <a:pt x="1275" y="846"/>
                  </a:lnTo>
                  <a:lnTo>
                    <a:pt x="1265" y="875"/>
                  </a:lnTo>
                  <a:lnTo>
                    <a:pt x="1253" y="906"/>
                  </a:lnTo>
                  <a:lnTo>
                    <a:pt x="1239" y="935"/>
                  </a:lnTo>
                  <a:lnTo>
                    <a:pt x="1226" y="963"/>
                  </a:lnTo>
                  <a:lnTo>
                    <a:pt x="1210" y="990"/>
                  </a:lnTo>
                  <a:lnTo>
                    <a:pt x="1193" y="1016"/>
                  </a:lnTo>
                  <a:lnTo>
                    <a:pt x="1175" y="1042"/>
                  </a:lnTo>
                  <a:lnTo>
                    <a:pt x="1156" y="1066"/>
                  </a:lnTo>
                  <a:lnTo>
                    <a:pt x="1135" y="1090"/>
                  </a:lnTo>
                  <a:lnTo>
                    <a:pt x="1113" y="1113"/>
                  </a:lnTo>
                  <a:lnTo>
                    <a:pt x="1090" y="1134"/>
                  </a:lnTo>
                  <a:lnTo>
                    <a:pt x="1067" y="1155"/>
                  </a:lnTo>
                  <a:lnTo>
                    <a:pt x="1043" y="1174"/>
                  </a:lnTo>
                  <a:lnTo>
                    <a:pt x="1017" y="1192"/>
                  </a:lnTo>
                  <a:lnTo>
                    <a:pt x="991" y="1209"/>
                  </a:lnTo>
                  <a:lnTo>
                    <a:pt x="963" y="1225"/>
                  </a:lnTo>
                  <a:lnTo>
                    <a:pt x="935" y="1240"/>
                  </a:lnTo>
                  <a:lnTo>
                    <a:pt x="906" y="1253"/>
                  </a:lnTo>
                  <a:lnTo>
                    <a:pt x="877" y="1264"/>
                  </a:lnTo>
                  <a:lnTo>
                    <a:pt x="846" y="1275"/>
                  </a:lnTo>
                  <a:lnTo>
                    <a:pt x="815" y="1283"/>
                  </a:lnTo>
                  <a:lnTo>
                    <a:pt x="783" y="1291"/>
                  </a:lnTo>
                  <a:lnTo>
                    <a:pt x="752" y="1297"/>
                  </a:lnTo>
                  <a:lnTo>
                    <a:pt x="719" y="1300"/>
                  </a:lnTo>
                  <a:lnTo>
                    <a:pt x="686" y="1303"/>
                  </a:lnTo>
                  <a:lnTo>
                    <a:pt x="652" y="1304"/>
                  </a:lnTo>
                  <a:lnTo>
                    <a:pt x="619" y="1303"/>
                  </a:lnTo>
                  <a:lnTo>
                    <a:pt x="585" y="1300"/>
                  </a:lnTo>
                  <a:lnTo>
                    <a:pt x="553" y="1297"/>
                  </a:lnTo>
                  <a:lnTo>
                    <a:pt x="521" y="1291"/>
                  </a:lnTo>
                  <a:lnTo>
                    <a:pt x="489" y="1283"/>
                  </a:lnTo>
                  <a:lnTo>
                    <a:pt x="458" y="1275"/>
                  </a:lnTo>
                  <a:lnTo>
                    <a:pt x="428" y="1264"/>
                  </a:lnTo>
                  <a:lnTo>
                    <a:pt x="398" y="1253"/>
                  </a:lnTo>
                  <a:lnTo>
                    <a:pt x="369" y="1240"/>
                  </a:lnTo>
                  <a:lnTo>
                    <a:pt x="341" y="1225"/>
                  </a:lnTo>
                  <a:lnTo>
                    <a:pt x="315" y="1209"/>
                  </a:lnTo>
                  <a:lnTo>
                    <a:pt x="288" y="1192"/>
                  </a:lnTo>
                  <a:lnTo>
                    <a:pt x="262" y="1174"/>
                  </a:lnTo>
                  <a:lnTo>
                    <a:pt x="237" y="1155"/>
                  </a:lnTo>
                  <a:lnTo>
                    <a:pt x="214" y="1134"/>
                  </a:lnTo>
                  <a:lnTo>
                    <a:pt x="191" y="1113"/>
                  </a:lnTo>
                  <a:lnTo>
                    <a:pt x="170" y="1090"/>
                  </a:lnTo>
                  <a:lnTo>
                    <a:pt x="150" y="1066"/>
                  </a:lnTo>
                  <a:lnTo>
                    <a:pt x="130" y="1042"/>
                  </a:lnTo>
                  <a:lnTo>
                    <a:pt x="112" y="1016"/>
                  </a:lnTo>
                  <a:lnTo>
                    <a:pt x="95" y="990"/>
                  </a:lnTo>
                  <a:lnTo>
                    <a:pt x="79" y="963"/>
                  </a:lnTo>
                  <a:lnTo>
                    <a:pt x="65" y="935"/>
                  </a:lnTo>
                  <a:lnTo>
                    <a:pt x="51" y="906"/>
                  </a:lnTo>
                  <a:lnTo>
                    <a:pt x="40" y="875"/>
                  </a:lnTo>
                  <a:lnTo>
                    <a:pt x="29" y="846"/>
                  </a:lnTo>
                  <a:lnTo>
                    <a:pt x="21" y="815"/>
                  </a:lnTo>
                  <a:lnTo>
                    <a:pt x="14" y="783"/>
                  </a:lnTo>
                  <a:lnTo>
                    <a:pt x="8" y="752"/>
                  </a:lnTo>
                  <a:lnTo>
                    <a:pt x="4" y="719"/>
                  </a:lnTo>
                  <a:lnTo>
                    <a:pt x="2" y="685"/>
                  </a:lnTo>
                  <a:lnTo>
                    <a:pt x="0" y="652"/>
                  </a:lnTo>
                  <a:lnTo>
                    <a:pt x="2" y="618"/>
                  </a:lnTo>
                  <a:lnTo>
                    <a:pt x="4" y="585"/>
                  </a:lnTo>
                  <a:lnTo>
                    <a:pt x="8" y="552"/>
                  </a:lnTo>
                  <a:lnTo>
                    <a:pt x="14" y="521"/>
                  </a:lnTo>
                  <a:lnTo>
                    <a:pt x="21" y="489"/>
                  </a:lnTo>
                  <a:lnTo>
                    <a:pt x="29" y="458"/>
                  </a:lnTo>
                  <a:lnTo>
                    <a:pt x="40" y="427"/>
                  </a:lnTo>
                  <a:lnTo>
                    <a:pt x="51" y="398"/>
                  </a:lnTo>
                  <a:lnTo>
                    <a:pt x="65" y="369"/>
                  </a:lnTo>
                  <a:lnTo>
                    <a:pt x="79" y="341"/>
                  </a:lnTo>
                  <a:lnTo>
                    <a:pt x="95" y="313"/>
                  </a:lnTo>
                  <a:lnTo>
                    <a:pt x="112" y="286"/>
                  </a:lnTo>
                  <a:lnTo>
                    <a:pt x="130" y="261"/>
                  </a:lnTo>
                  <a:lnTo>
                    <a:pt x="150" y="237"/>
                  </a:lnTo>
                  <a:lnTo>
                    <a:pt x="170" y="214"/>
                  </a:lnTo>
                  <a:lnTo>
                    <a:pt x="191" y="191"/>
                  </a:lnTo>
                  <a:lnTo>
                    <a:pt x="214" y="169"/>
                  </a:lnTo>
                  <a:lnTo>
                    <a:pt x="237" y="148"/>
                  </a:lnTo>
                  <a:lnTo>
                    <a:pt x="262" y="129"/>
                  </a:lnTo>
                  <a:lnTo>
                    <a:pt x="288" y="110"/>
                  </a:lnTo>
                  <a:lnTo>
                    <a:pt x="315" y="93"/>
                  </a:lnTo>
                  <a:lnTo>
                    <a:pt x="341" y="78"/>
                  </a:lnTo>
                  <a:lnTo>
                    <a:pt x="369" y="64"/>
                  </a:lnTo>
                  <a:lnTo>
                    <a:pt x="398" y="51"/>
                  </a:lnTo>
                  <a:lnTo>
                    <a:pt x="428" y="39"/>
                  </a:lnTo>
                  <a:lnTo>
                    <a:pt x="458" y="29"/>
                  </a:lnTo>
                  <a:lnTo>
                    <a:pt x="489" y="19"/>
                  </a:lnTo>
                  <a:lnTo>
                    <a:pt x="521" y="12"/>
                  </a:lnTo>
                  <a:lnTo>
                    <a:pt x="553" y="7"/>
                  </a:lnTo>
                  <a:lnTo>
                    <a:pt x="585" y="2"/>
                  </a:lnTo>
                  <a:lnTo>
                    <a:pt x="619" y="0"/>
                  </a:lnTo>
                  <a:lnTo>
                    <a:pt x="652" y="0"/>
                  </a:lnTo>
                  <a:lnTo>
                    <a:pt x="686" y="0"/>
                  </a:lnTo>
                  <a:lnTo>
                    <a:pt x="719" y="2"/>
                  </a:lnTo>
                  <a:lnTo>
                    <a:pt x="752" y="7"/>
                  </a:lnTo>
                  <a:lnTo>
                    <a:pt x="783" y="12"/>
                  </a:lnTo>
                  <a:lnTo>
                    <a:pt x="815" y="19"/>
                  </a:lnTo>
                  <a:lnTo>
                    <a:pt x="846" y="29"/>
                  </a:lnTo>
                  <a:lnTo>
                    <a:pt x="877" y="39"/>
                  </a:lnTo>
                  <a:lnTo>
                    <a:pt x="906" y="51"/>
                  </a:lnTo>
                  <a:lnTo>
                    <a:pt x="935" y="64"/>
                  </a:lnTo>
                  <a:lnTo>
                    <a:pt x="963" y="78"/>
                  </a:lnTo>
                  <a:lnTo>
                    <a:pt x="991" y="93"/>
                  </a:lnTo>
                  <a:lnTo>
                    <a:pt x="1017" y="110"/>
                  </a:lnTo>
                  <a:lnTo>
                    <a:pt x="1043" y="129"/>
                  </a:lnTo>
                  <a:lnTo>
                    <a:pt x="1067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4"/>
                  </a:lnTo>
                  <a:lnTo>
                    <a:pt x="1156" y="237"/>
                  </a:lnTo>
                  <a:lnTo>
                    <a:pt x="1175" y="261"/>
                  </a:lnTo>
                  <a:lnTo>
                    <a:pt x="1193" y="286"/>
                  </a:lnTo>
                  <a:lnTo>
                    <a:pt x="1210" y="313"/>
                  </a:lnTo>
                  <a:lnTo>
                    <a:pt x="1226" y="341"/>
                  </a:lnTo>
                  <a:lnTo>
                    <a:pt x="1239" y="369"/>
                  </a:lnTo>
                  <a:lnTo>
                    <a:pt x="1253" y="398"/>
                  </a:lnTo>
                  <a:lnTo>
                    <a:pt x="1265" y="427"/>
                  </a:lnTo>
                  <a:lnTo>
                    <a:pt x="1275" y="458"/>
                  </a:lnTo>
                  <a:lnTo>
                    <a:pt x="1284" y="489"/>
                  </a:lnTo>
                  <a:lnTo>
                    <a:pt x="1292" y="521"/>
                  </a:lnTo>
                  <a:lnTo>
                    <a:pt x="1296" y="552"/>
                  </a:lnTo>
                  <a:lnTo>
                    <a:pt x="1301" y="585"/>
                  </a:lnTo>
                  <a:lnTo>
                    <a:pt x="1304" y="618"/>
                  </a:lnTo>
                  <a:lnTo>
                    <a:pt x="1304" y="652"/>
                  </a:lnTo>
                  <a:close/>
                </a:path>
              </a:pathLst>
            </a:custGeom>
            <a:solidFill>
              <a:srgbClr val="EB5F5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26" name="Freeform 255"/>
            <p:cNvSpPr>
              <a:spLocks/>
            </p:cNvSpPr>
            <p:nvPr/>
          </p:nvSpPr>
          <p:spPr bwMode="auto">
            <a:xfrm flipH="1">
              <a:off x="2499011" y="4095619"/>
              <a:ext cx="140638" cy="140638"/>
            </a:xfrm>
            <a:custGeom>
              <a:avLst/>
              <a:gdLst>
                <a:gd name="T0" fmla="*/ 2147483647 w 686"/>
                <a:gd name="T1" fmla="*/ 2147483647 h 688"/>
                <a:gd name="T2" fmla="*/ 2147483647 w 686"/>
                <a:gd name="T3" fmla="*/ 2147483647 h 688"/>
                <a:gd name="T4" fmla="*/ 2147483647 w 686"/>
                <a:gd name="T5" fmla="*/ 2147483647 h 688"/>
                <a:gd name="T6" fmla="*/ 2147483647 w 686"/>
                <a:gd name="T7" fmla="*/ 2147483647 h 688"/>
                <a:gd name="T8" fmla="*/ 2147483647 w 686"/>
                <a:gd name="T9" fmla="*/ 2147483647 h 688"/>
                <a:gd name="T10" fmla="*/ 2147483647 w 686"/>
                <a:gd name="T11" fmla="*/ 2147483647 h 688"/>
                <a:gd name="T12" fmla="*/ 2147483647 w 686"/>
                <a:gd name="T13" fmla="*/ 2147483647 h 688"/>
                <a:gd name="T14" fmla="*/ 2147483647 w 686"/>
                <a:gd name="T15" fmla="*/ 2147483647 h 688"/>
                <a:gd name="T16" fmla="*/ 2147483647 w 686"/>
                <a:gd name="T17" fmla="*/ 2147483647 h 688"/>
                <a:gd name="T18" fmla="*/ 2147483647 w 686"/>
                <a:gd name="T19" fmla="*/ 2147483647 h 688"/>
                <a:gd name="T20" fmla="*/ 2147483647 w 686"/>
                <a:gd name="T21" fmla="*/ 2147483647 h 688"/>
                <a:gd name="T22" fmla="*/ 2147483647 w 686"/>
                <a:gd name="T23" fmla="*/ 2147483647 h 688"/>
                <a:gd name="T24" fmla="*/ 2147483647 w 686"/>
                <a:gd name="T25" fmla="*/ 2147483647 h 688"/>
                <a:gd name="T26" fmla="*/ 2147483647 w 686"/>
                <a:gd name="T27" fmla="*/ 2147483647 h 688"/>
                <a:gd name="T28" fmla="*/ 2147483647 w 686"/>
                <a:gd name="T29" fmla="*/ 2147483647 h 688"/>
                <a:gd name="T30" fmla="*/ 2147483647 w 686"/>
                <a:gd name="T31" fmla="*/ 2147483647 h 688"/>
                <a:gd name="T32" fmla="*/ 2147483647 w 686"/>
                <a:gd name="T33" fmla="*/ 2147483647 h 688"/>
                <a:gd name="T34" fmla="*/ 2147483647 w 686"/>
                <a:gd name="T35" fmla="*/ 2147483647 h 688"/>
                <a:gd name="T36" fmla="*/ 2147483647 w 686"/>
                <a:gd name="T37" fmla="*/ 2147483647 h 688"/>
                <a:gd name="T38" fmla="*/ 2147483647 w 686"/>
                <a:gd name="T39" fmla="*/ 2147483647 h 688"/>
                <a:gd name="T40" fmla="*/ 2147483647 w 686"/>
                <a:gd name="T41" fmla="*/ 2147483647 h 688"/>
                <a:gd name="T42" fmla="*/ 0 w 686"/>
                <a:gd name="T43" fmla="*/ 2147483647 h 688"/>
                <a:gd name="T44" fmla="*/ 2147483647 w 686"/>
                <a:gd name="T45" fmla="*/ 2147483647 h 688"/>
                <a:gd name="T46" fmla="*/ 2147483647 w 686"/>
                <a:gd name="T47" fmla="*/ 2147483647 h 688"/>
                <a:gd name="T48" fmla="*/ 2147483647 w 686"/>
                <a:gd name="T49" fmla="*/ 2147483647 h 688"/>
                <a:gd name="T50" fmla="*/ 2147483647 w 686"/>
                <a:gd name="T51" fmla="*/ 2147483647 h 688"/>
                <a:gd name="T52" fmla="*/ 2147483647 w 686"/>
                <a:gd name="T53" fmla="*/ 2147483647 h 688"/>
                <a:gd name="T54" fmla="*/ 2147483647 w 686"/>
                <a:gd name="T55" fmla="*/ 2147483647 h 688"/>
                <a:gd name="T56" fmla="*/ 2147483647 w 686"/>
                <a:gd name="T57" fmla="*/ 2147483647 h 688"/>
                <a:gd name="T58" fmla="*/ 2147483647 w 686"/>
                <a:gd name="T59" fmla="*/ 2147483647 h 688"/>
                <a:gd name="T60" fmla="*/ 2147483647 w 686"/>
                <a:gd name="T61" fmla="*/ 2147483647 h 688"/>
                <a:gd name="T62" fmla="*/ 2147483647 w 686"/>
                <a:gd name="T63" fmla="*/ 0 h 688"/>
                <a:gd name="T64" fmla="*/ 2147483647 w 686"/>
                <a:gd name="T65" fmla="*/ 2147483647 h 688"/>
                <a:gd name="T66" fmla="*/ 2147483647 w 686"/>
                <a:gd name="T67" fmla="*/ 2147483647 h 688"/>
                <a:gd name="T68" fmla="*/ 2147483647 w 686"/>
                <a:gd name="T69" fmla="*/ 2147483647 h 688"/>
                <a:gd name="T70" fmla="*/ 2147483647 w 686"/>
                <a:gd name="T71" fmla="*/ 2147483647 h 688"/>
                <a:gd name="T72" fmla="*/ 2147483647 w 686"/>
                <a:gd name="T73" fmla="*/ 2147483647 h 688"/>
                <a:gd name="T74" fmla="*/ 2147483647 w 686"/>
                <a:gd name="T75" fmla="*/ 2147483647 h 688"/>
                <a:gd name="T76" fmla="*/ 2147483647 w 686"/>
                <a:gd name="T77" fmla="*/ 2147483647 h 688"/>
                <a:gd name="T78" fmla="*/ 2147483647 w 686"/>
                <a:gd name="T79" fmla="*/ 2147483647 h 688"/>
                <a:gd name="T80" fmla="*/ 2147483647 w 686"/>
                <a:gd name="T81" fmla="*/ 2147483647 h 688"/>
                <a:gd name="T82" fmla="*/ 2147483647 w 686"/>
                <a:gd name="T83" fmla="*/ 2147483647 h 688"/>
                <a:gd name="T84" fmla="*/ 2147483647 w 686"/>
                <a:gd name="T85" fmla="*/ 2147483647 h 6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6" h="688">
                  <a:moveTo>
                    <a:pt x="686" y="344"/>
                  </a:moveTo>
                  <a:lnTo>
                    <a:pt x="686" y="361"/>
                  </a:lnTo>
                  <a:lnTo>
                    <a:pt x="685" y="379"/>
                  </a:lnTo>
                  <a:lnTo>
                    <a:pt x="683" y="396"/>
                  </a:lnTo>
                  <a:lnTo>
                    <a:pt x="680" y="413"/>
                  </a:lnTo>
                  <a:lnTo>
                    <a:pt x="677" y="430"/>
                  </a:lnTo>
                  <a:lnTo>
                    <a:pt x="672" y="446"/>
                  </a:lnTo>
                  <a:lnTo>
                    <a:pt x="666" y="462"/>
                  </a:lnTo>
                  <a:lnTo>
                    <a:pt x="660" y="478"/>
                  </a:lnTo>
                  <a:lnTo>
                    <a:pt x="654" y="493"/>
                  </a:lnTo>
                  <a:lnTo>
                    <a:pt x="645" y="508"/>
                  </a:lnTo>
                  <a:lnTo>
                    <a:pt x="637" y="522"/>
                  </a:lnTo>
                  <a:lnTo>
                    <a:pt x="628" y="536"/>
                  </a:lnTo>
                  <a:lnTo>
                    <a:pt x="618" y="549"/>
                  </a:lnTo>
                  <a:lnTo>
                    <a:pt x="609" y="563"/>
                  </a:lnTo>
                  <a:lnTo>
                    <a:pt x="598" y="575"/>
                  </a:lnTo>
                  <a:lnTo>
                    <a:pt x="586" y="587"/>
                  </a:lnTo>
                  <a:lnTo>
                    <a:pt x="575" y="598"/>
                  </a:lnTo>
                  <a:lnTo>
                    <a:pt x="561" y="609"/>
                  </a:lnTo>
                  <a:lnTo>
                    <a:pt x="549" y="620"/>
                  </a:lnTo>
                  <a:lnTo>
                    <a:pt x="536" y="629"/>
                  </a:lnTo>
                  <a:lnTo>
                    <a:pt x="521" y="638"/>
                  </a:lnTo>
                  <a:lnTo>
                    <a:pt x="507" y="646"/>
                  </a:lnTo>
                  <a:lnTo>
                    <a:pt x="492" y="654"/>
                  </a:lnTo>
                  <a:lnTo>
                    <a:pt x="476" y="661"/>
                  </a:lnTo>
                  <a:lnTo>
                    <a:pt x="462" y="667"/>
                  </a:lnTo>
                  <a:lnTo>
                    <a:pt x="445" y="672"/>
                  </a:lnTo>
                  <a:lnTo>
                    <a:pt x="429" y="677"/>
                  </a:lnTo>
                  <a:lnTo>
                    <a:pt x="412" y="680"/>
                  </a:lnTo>
                  <a:lnTo>
                    <a:pt x="395" y="684"/>
                  </a:lnTo>
                  <a:lnTo>
                    <a:pt x="378" y="686"/>
                  </a:lnTo>
                  <a:lnTo>
                    <a:pt x="361" y="688"/>
                  </a:lnTo>
                  <a:lnTo>
                    <a:pt x="343" y="688"/>
                  </a:lnTo>
                  <a:lnTo>
                    <a:pt x="326" y="688"/>
                  </a:lnTo>
                  <a:lnTo>
                    <a:pt x="308" y="686"/>
                  </a:lnTo>
                  <a:lnTo>
                    <a:pt x="291" y="684"/>
                  </a:lnTo>
                  <a:lnTo>
                    <a:pt x="274" y="680"/>
                  </a:lnTo>
                  <a:lnTo>
                    <a:pt x="257" y="677"/>
                  </a:lnTo>
                  <a:lnTo>
                    <a:pt x="241" y="672"/>
                  </a:lnTo>
                  <a:lnTo>
                    <a:pt x="225" y="667"/>
                  </a:lnTo>
                  <a:lnTo>
                    <a:pt x="210" y="661"/>
                  </a:lnTo>
                  <a:lnTo>
                    <a:pt x="194" y="654"/>
                  </a:lnTo>
                  <a:lnTo>
                    <a:pt x="179" y="646"/>
                  </a:lnTo>
                  <a:lnTo>
                    <a:pt x="165" y="638"/>
                  </a:lnTo>
                  <a:lnTo>
                    <a:pt x="151" y="629"/>
                  </a:lnTo>
                  <a:lnTo>
                    <a:pt x="138" y="620"/>
                  </a:lnTo>
                  <a:lnTo>
                    <a:pt x="125" y="609"/>
                  </a:lnTo>
                  <a:lnTo>
                    <a:pt x="112" y="598"/>
                  </a:lnTo>
                  <a:lnTo>
                    <a:pt x="100" y="587"/>
                  </a:lnTo>
                  <a:lnTo>
                    <a:pt x="89" y="575"/>
                  </a:lnTo>
                  <a:lnTo>
                    <a:pt x="78" y="563"/>
                  </a:lnTo>
                  <a:lnTo>
                    <a:pt x="68" y="549"/>
                  </a:lnTo>
                  <a:lnTo>
                    <a:pt x="58" y="536"/>
                  </a:lnTo>
                  <a:lnTo>
                    <a:pt x="49" y="522"/>
                  </a:lnTo>
                  <a:lnTo>
                    <a:pt x="41" y="508"/>
                  </a:lnTo>
                  <a:lnTo>
                    <a:pt x="34" y="493"/>
                  </a:lnTo>
                  <a:lnTo>
                    <a:pt x="26" y="478"/>
                  </a:lnTo>
                  <a:lnTo>
                    <a:pt x="20" y="462"/>
                  </a:lnTo>
                  <a:lnTo>
                    <a:pt x="15" y="446"/>
                  </a:lnTo>
                  <a:lnTo>
                    <a:pt x="11" y="430"/>
                  </a:lnTo>
                  <a:lnTo>
                    <a:pt x="7" y="413"/>
                  </a:lnTo>
                  <a:lnTo>
                    <a:pt x="3" y="396"/>
                  </a:lnTo>
                  <a:lnTo>
                    <a:pt x="1" y="379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" y="309"/>
                  </a:lnTo>
                  <a:lnTo>
                    <a:pt x="3" y="292"/>
                  </a:lnTo>
                  <a:lnTo>
                    <a:pt x="7" y="275"/>
                  </a:lnTo>
                  <a:lnTo>
                    <a:pt x="11" y="258"/>
                  </a:lnTo>
                  <a:lnTo>
                    <a:pt x="15" y="242"/>
                  </a:lnTo>
                  <a:lnTo>
                    <a:pt x="20" y="225"/>
                  </a:lnTo>
                  <a:lnTo>
                    <a:pt x="26" y="210"/>
                  </a:lnTo>
                  <a:lnTo>
                    <a:pt x="34" y="195"/>
                  </a:lnTo>
                  <a:lnTo>
                    <a:pt x="41" y="180"/>
                  </a:lnTo>
                  <a:lnTo>
                    <a:pt x="49" y="165"/>
                  </a:lnTo>
                  <a:lnTo>
                    <a:pt x="58" y="151"/>
                  </a:lnTo>
                  <a:lnTo>
                    <a:pt x="68" y="138"/>
                  </a:lnTo>
                  <a:lnTo>
                    <a:pt x="78" y="125"/>
                  </a:lnTo>
                  <a:lnTo>
                    <a:pt x="89" y="112"/>
                  </a:lnTo>
                  <a:lnTo>
                    <a:pt x="100" y="101"/>
                  </a:lnTo>
                  <a:lnTo>
                    <a:pt x="112" y="89"/>
                  </a:lnTo>
                  <a:lnTo>
                    <a:pt x="125" y="78"/>
                  </a:lnTo>
                  <a:lnTo>
                    <a:pt x="138" y="68"/>
                  </a:lnTo>
                  <a:lnTo>
                    <a:pt x="151" y="59"/>
                  </a:lnTo>
                  <a:lnTo>
                    <a:pt x="165" y="50"/>
                  </a:lnTo>
                  <a:lnTo>
                    <a:pt x="179" y="42"/>
                  </a:lnTo>
                  <a:lnTo>
                    <a:pt x="194" y="33"/>
                  </a:lnTo>
                  <a:lnTo>
                    <a:pt x="210" y="27"/>
                  </a:lnTo>
                  <a:lnTo>
                    <a:pt x="225" y="21"/>
                  </a:lnTo>
                  <a:lnTo>
                    <a:pt x="241" y="15"/>
                  </a:lnTo>
                  <a:lnTo>
                    <a:pt x="257" y="10"/>
                  </a:lnTo>
                  <a:lnTo>
                    <a:pt x="274" y="6"/>
                  </a:lnTo>
                  <a:lnTo>
                    <a:pt x="291" y="4"/>
                  </a:lnTo>
                  <a:lnTo>
                    <a:pt x="308" y="2"/>
                  </a:lnTo>
                  <a:lnTo>
                    <a:pt x="326" y="0"/>
                  </a:lnTo>
                  <a:lnTo>
                    <a:pt x="343" y="0"/>
                  </a:lnTo>
                  <a:lnTo>
                    <a:pt x="361" y="0"/>
                  </a:lnTo>
                  <a:lnTo>
                    <a:pt x="378" y="2"/>
                  </a:lnTo>
                  <a:lnTo>
                    <a:pt x="395" y="4"/>
                  </a:lnTo>
                  <a:lnTo>
                    <a:pt x="412" y="6"/>
                  </a:lnTo>
                  <a:lnTo>
                    <a:pt x="429" y="10"/>
                  </a:lnTo>
                  <a:lnTo>
                    <a:pt x="445" y="15"/>
                  </a:lnTo>
                  <a:lnTo>
                    <a:pt x="462" y="21"/>
                  </a:lnTo>
                  <a:lnTo>
                    <a:pt x="476" y="27"/>
                  </a:lnTo>
                  <a:lnTo>
                    <a:pt x="492" y="33"/>
                  </a:lnTo>
                  <a:lnTo>
                    <a:pt x="507" y="42"/>
                  </a:lnTo>
                  <a:lnTo>
                    <a:pt x="521" y="50"/>
                  </a:lnTo>
                  <a:lnTo>
                    <a:pt x="536" y="59"/>
                  </a:lnTo>
                  <a:lnTo>
                    <a:pt x="549" y="68"/>
                  </a:lnTo>
                  <a:lnTo>
                    <a:pt x="561" y="78"/>
                  </a:lnTo>
                  <a:lnTo>
                    <a:pt x="575" y="89"/>
                  </a:lnTo>
                  <a:lnTo>
                    <a:pt x="586" y="101"/>
                  </a:lnTo>
                  <a:lnTo>
                    <a:pt x="598" y="112"/>
                  </a:lnTo>
                  <a:lnTo>
                    <a:pt x="609" y="125"/>
                  </a:lnTo>
                  <a:lnTo>
                    <a:pt x="618" y="138"/>
                  </a:lnTo>
                  <a:lnTo>
                    <a:pt x="628" y="151"/>
                  </a:lnTo>
                  <a:lnTo>
                    <a:pt x="637" y="165"/>
                  </a:lnTo>
                  <a:lnTo>
                    <a:pt x="645" y="180"/>
                  </a:lnTo>
                  <a:lnTo>
                    <a:pt x="654" y="195"/>
                  </a:lnTo>
                  <a:lnTo>
                    <a:pt x="660" y="210"/>
                  </a:lnTo>
                  <a:lnTo>
                    <a:pt x="666" y="225"/>
                  </a:lnTo>
                  <a:lnTo>
                    <a:pt x="672" y="242"/>
                  </a:lnTo>
                  <a:lnTo>
                    <a:pt x="677" y="258"/>
                  </a:lnTo>
                  <a:lnTo>
                    <a:pt x="680" y="275"/>
                  </a:lnTo>
                  <a:lnTo>
                    <a:pt x="683" y="292"/>
                  </a:lnTo>
                  <a:lnTo>
                    <a:pt x="685" y="309"/>
                  </a:lnTo>
                  <a:lnTo>
                    <a:pt x="686" y="326"/>
                  </a:lnTo>
                  <a:lnTo>
                    <a:pt x="686" y="344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</p:grpSp>
      <p:sp>
        <p:nvSpPr>
          <p:cNvPr id="18" name="Скругленный прямоугольник 17"/>
          <p:cNvSpPr/>
          <p:nvPr/>
        </p:nvSpPr>
        <p:spPr bwMode="auto">
          <a:xfrm>
            <a:off x="350081" y="5012575"/>
            <a:ext cx="3829661" cy="1440386"/>
          </a:xfrm>
          <a:prstGeom prst="roundRect">
            <a:avLst>
              <a:gd name="adj" fmla="val 10623"/>
            </a:avLst>
          </a:prstGeom>
          <a:gradFill flip="none" rotWithShape="1">
            <a:gsLst>
              <a:gs pos="0">
                <a:srgbClr val="C8102E">
                  <a:shade val="30000"/>
                  <a:satMod val="115000"/>
                </a:srgbClr>
              </a:gs>
              <a:gs pos="50000">
                <a:srgbClr val="C8102E">
                  <a:shade val="67500"/>
                  <a:satMod val="115000"/>
                </a:srgbClr>
              </a:gs>
              <a:gs pos="100000">
                <a:srgbClr val="C8102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902794">
              <a:defRPr/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defTabSz="902794">
              <a:defRPr/>
            </a:pP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algn="ctr" defTabSz="902794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Возможно </a:t>
            </a: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ли включение родственников сотрудников Страхователя?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920409" y="4109847"/>
            <a:ext cx="6756478" cy="674854"/>
          </a:xfrm>
          <a:prstGeom prst="roundRect">
            <a:avLst>
              <a:gd name="adj" fmla="val 16546"/>
            </a:avLst>
          </a:prstGeom>
          <a:solidFill>
            <a:schemeClr val="bg1">
              <a:alpha val="45000"/>
            </a:schemeClr>
          </a:solidFill>
          <a:ln w="19050">
            <a:solidFill>
              <a:srgbClr val="939BA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Нашим Договором (Полисом-оферта) не предусмотрены исключения из страхового покрытия в связи с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введением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на территории РФ режима чрезвычайной ситуации или объявления эпидемии.</a:t>
            </a:r>
          </a:p>
        </p:txBody>
      </p:sp>
      <p:grpSp>
        <p:nvGrpSpPr>
          <p:cNvPr id="21" name="Группа 82"/>
          <p:cNvGrpSpPr>
            <a:grpSpLocks/>
          </p:cNvGrpSpPr>
          <p:nvPr/>
        </p:nvGrpSpPr>
        <p:grpSpPr bwMode="auto">
          <a:xfrm>
            <a:off x="4768888" y="4319151"/>
            <a:ext cx="228934" cy="208311"/>
            <a:chOff x="2436051" y="4032659"/>
            <a:chExt cx="266558" cy="266558"/>
          </a:xfrm>
        </p:grpSpPr>
        <p:sp>
          <p:nvSpPr>
            <p:cNvPr id="22" name="Freeform 254"/>
            <p:cNvSpPr>
              <a:spLocks/>
            </p:cNvSpPr>
            <p:nvPr/>
          </p:nvSpPr>
          <p:spPr bwMode="auto">
            <a:xfrm flipH="1">
              <a:off x="2436051" y="4032659"/>
              <a:ext cx="266558" cy="266558"/>
            </a:xfrm>
            <a:custGeom>
              <a:avLst/>
              <a:gdLst>
                <a:gd name="T0" fmla="*/ 2147483647 w 1304"/>
                <a:gd name="T1" fmla="*/ 2147483647 h 1304"/>
                <a:gd name="T2" fmla="*/ 2147483647 w 1304"/>
                <a:gd name="T3" fmla="*/ 2147483647 h 1304"/>
                <a:gd name="T4" fmla="*/ 2147483647 w 1304"/>
                <a:gd name="T5" fmla="*/ 2147483647 h 1304"/>
                <a:gd name="T6" fmla="*/ 2147483647 w 1304"/>
                <a:gd name="T7" fmla="*/ 2147483647 h 1304"/>
                <a:gd name="T8" fmla="*/ 2147483647 w 1304"/>
                <a:gd name="T9" fmla="*/ 2147483647 h 1304"/>
                <a:gd name="T10" fmla="*/ 2147483647 w 1304"/>
                <a:gd name="T11" fmla="*/ 2147483647 h 1304"/>
                <a:gd name="T12" fmla="*/ 2147483647 w 1304"/>
                <a:gd name="T13" fmla="*/ 2147483647 h 1304"/>
                <a:gd name="T14" fmla="*/ 2147483647 w 1304"/>
                <a:gd name="T15" fmla="*/ 2147483647 h 1304"/>
                <a:gd name="T16" fmla="*/ 2147483647 w 1304"/>
                <a:gd name="T17" fmla="*/ 2147483647 h 1304"/>
                <a:gd name="T18" fmla="*/ 2147483647 w 1304"/>
                <a:gd name="T19" fmla="*/ 2147483647 h 1304"/>
                <a:gd name="T20" fmla="*/ 2147483647 w 1304"/>
                <a:gd name="T21" fmla="*/ 2147483647 h 1304"/>
                <a:gd name="T22" fmla="*/ 2147483647 w 1304"/>
                <a:gd name="T23" fmla="*/ 2147483647 h 1304"/>
                <a:gd name="T24" fmla="*/ 2147483647 w 1304"/>
                <a:gd name="T25" fmla="*/ 2147483647 h 1304"/>
                <a:gd name="T26" fmla="*/ 2147483647 w 1304"/>
                <a:gd name="T27" fmla="*/ 2147483647 h 1304"/>
                <a:gd name="T28" fmla="*/ 2147483647 w 1304"/>
                <a:gd name="T29" fmla="*/ 2147483647 h 1304"/>
                <a:gd name="T30" fmla="*/ 2147483647 w 1304"/>
                <a:gd name="T31" fmla="*/ 2147483647 h 1304"/>
                <a:gd name="T32" fmla="*/ 2147483647 w 1304"/>
                <a:gd name="T33" fmla="*/ 2147483647 h 1304"/>
                <a:gd name="T34" fmla="*/ 2147483647 w 1304"/>
                <a:gd name="T35" fmla="*/ 2147483647 h 1304"/>
                <a:gd name="T36" fmla="*/ 2147483647 w 1304"/>
                <a:gd name="T37" fmla="*/ 2147483647 h 1304"/>
                <a:gd name="T38" fmla="*/ 2147483647 w 1304"/>
                <a:gd name="T39" fmla="*/ 2147483647 h 1304"/>
                <a:gd name="T40" fmla="*/ 2147483647 w 1304"/>
                <a:gd name="T41" fmla="*/ 2147483647 h 1304"/>
                <a:gd name="T42" fmla="*/ 2147483647 w 1304"/>
                <a:gd name="T43" fmla="*/ 2147483647 h 1304"/>
                <a:gd name="T44" fmla="*/ 2147483647 w 1304"/>
                <a:gd name="T45" fmla="*/ 2147483647 h 1304"/>
                <a:gd name="T46" fmla="*/ 2147483647 w 1304"/>
                <a:gd name="T47" fmla="*/ 2147483647 h 1304"/>
                <a:gd name="T48" fmla="*/ 2147483647 w 1304"/>
                <a:gd name="T49" fmla="*/ 2147483647 h 1304"/>
                <a:gd name="T50" fmla="*/ 2147483647 w 1304"/>
                <a:gd name="T51" fmla="*/ 2147483647 h 1304"/>
                <a:gd name="T52" fmla="*/ 2147483647 w 1304"/>
                <a:gd name="T53" fmla="*/ 2147483647 h 1304"/>
                <a:gd name="T54" fmla="*/ 2147483647 w 1304"/>
                <a:gd name="T55" fmla="*/ 2147483647 h 1304"/>
                <a:gd name="T56" fmla="*/ 2147483647 w 1304"/>
                <a:gd name="T57" fmla="*/ 2147483647 h 1304"/>
                <a:gd name="T58" fmla="*/ 2147483647 w 1304"/>
                <a:gd name="T59" fmla="*/ 2147483647 h 1304"/>
                <a:gd name="T60" fmla="*/ 2147483647 w 1304"/>
                <a:gd name="T61" fmla="*/ 2147483647 h 1304"/>
                <a:gd name="T62" fmla="*/ 2147483647 w 1304"/>
                <a:gd name="T63" fmla="*/ 0 h 1304"/>
                <a:gd name="T64" fmla="*/ 2147483647 w 1304"/>
                <a:gd name="T65" fmla="*/ 2147483647 h 1304"/>
                <a:gd name="T66" fmla="*/ 2147483647 w 1304"/>
                <a:gd name="T67" fmla="*/ 2147483647 h 1304"/>
                <a:gd name="T68" fmla="*/ 2147483647 w 1304"/>
                <a:gd name="T69" fmla="*/ 2147483647 h 1304"/>
                <a:gd name="T70" fmla="*/ 2147483647 w 1304"/>
                <a:gd name="T71" fmla="*/ 2147483647 h 1304"/>
                <a:gd name="T72" fmla="*/ 2147483647 w 1304"/>
                <a:gd name="T73" fmla="*/ 2147483647 h 1304"/>
                <a:gd name="T74" fmla="*/ 2147483647 w 1304"/>
                <a:gd name="T75" fmla="*/ 2147483647 h 1304"/>
                <a:gd name="T76" fmla="*/ 2147483647 w 1304"/>
                <a:gd name="T77" fmla="*/ 2147483647 h 1304"/>
                <a:gd name="T78" fmla="*/ 2147483647 w 1304"/>
                <a:gd name="T79" fmla="*/ 2147483647 h 1304"/>
                <a:gd name="T80" fmla="*/ 2147483647 w 1304"/>
                <a:gd name="T81" fmla="*/ 2147483647 h 1304"/>
                <a:gd name="T82" fmla="*/ 2147483647 w 1304"/>
                <a:gd name="T83" fmla="*/ 2147483647 h 1304"/>
                <a:gd name="T84" fmla="*/ 2147483647 w 1304"/>
                <a:gd name="T85" fmla="*/ 2147483647 h 1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85"/>
                  </a:lnTo>
                  <a:lnTo>
                    <a:pt x="1301" y="719"/>
                  </a:lnTo>
                  <a:lnTo>
                    <a:pt x="1296" y="752"/>
                  </a:lnTo>
                  <a:lnTo>
                    <a:pt x="1292" y="783"/>
                  </a:lnTo>
                  <a:lnTo>
                    <a:pt x="1284" y="815"/>
                  </a:lnTo>
                  <a:lnTo>
                    <a:pt x="1275" y="846"/>
                  </a:lnTo>
                  <a:lnTo>
                    <a:pt x="1265" y="875"/>
                  </a:lnTo>
                  <a:lnTo>
                    <a:pt x="1253" y="906"/>
                  </a:lnTo>
                  <a:lnTo>
                    <a:pt x="1239" y="935"/>
                  </a:lnTo>
                  <a:lnTo>
                    <a:pt x="1226" y="963"/>
                  </a:lnTo>
                  <a:lnTo>
                    <a:pt x="1210" y="990"/>
                  </a:lnTo>
                  <a:lnTo>
                    <a:pt x="1193" y="1016"/>
                  </a:lnTo>
                  <a:lnTo>
                    <a:pt x="1175" y="1042"/>
                  </a:lnTo>
                  <a:lnTo>
                    <a:pt x="1156" y="1066"/>
                  </a:lnTo>
                  <a:lnTo>
                    <a:pt x="1135" y="1090"/>
                  </a:lnTo>
                  <a:lnTo>
                    <a:pt x="1113" y="1113"/>
                  </a:lnTo>
                  <a:lnTo>
                    <a:pt x="1090" y="1134"/>
                  </a:lnTo>
                  <a:lnTo>
                    <a:pt x="1067" y="1155"/>
                  </a:lnTo>
                  <a:lnTo>
                    <a:pt x="1043" y="1174"/>
                  </a:lnTo>
                  <a:lnTo>
                    <a:pt x="1017" y="1192"/>
                  </a:lnTo>
                  <a:lnTo>
                    <a:pt x="991" y="1209"/>
                  </a:lnTo>
                  <a:lnTo>
                    <a:pt x="963" y="1225"/>
                  </a:lnTo>
                  <a:lnTo>
                    <a:pt x="935" y="1240"/>
                  </a:lnTo>
                  <a:lnTo>
                    <a:pt x="906" y="1253"/>
                  </a:lnTo>
                  <a:lnTo>
                    <a:pt x="877" y="1264"/>
                  </a:lnTo>
                  <a:lnTo>
                    <a:pt x="846" y="1275"/>
                  </a:lnTo>
                  <a:lnTo>
                    <a:pt x="815" y="1283"/>
                  </a:lnTo>
                  <a:lnTo>
                    <a:pt x="783" y="1291"/>
                  </a:lnTo>
                  <a:lnTo>
                    <a:pt x="752" y="1297"/>
                  </a:lnTo>
                  <a:lnTo>
                    <a:pt x="719" y="1300"/>
                  </a:lnTo>
                  <a:lnTo>
                    <a:pt x="686" y="1303"/>
                  </a:lnTo>
                  <a:lnTo>
                    <a:pt x="652" y="1304"/>
                  </a:lnTo>
                  <a:lnTo>
                    <a:pt x="619" y="1303"/>
                  </a:lnTo>
                  <a:lnTo>
                    <a:pt x="585" y="1300"/>
                  </a:lnTo>
                  <a:lnTo>
                    <a:pt x="553" y="1297"/>
                  </a:lnTo>
                  <a:lnTo>
                    <a:pt x="521" y="1291"/>
                  </a:lnTo>
                  <a:lnTo>
                    <a:pt x="489" y="1283"/>
                  </a:lnTo>
                  <a:lnTo>
                    <a:pt x="458" y="1275"/>
                  </a:lnTo>
                  <a:lnTo>
                    <a:pt x="428" y="1264"/>
                  </a:lnTo>
                  <a:lnTo>
                    <a:pt x="398" y="1253"/>
                  </a:lnTo>
                  <a:lnTo>
                    <a:pt x="369" y="1240"/>
                  </a:lnTo>
                  <a:lnTo>
                    <a:pt x="341" y="1225"/>
                  </a:lnTo>
                  <a:lnTo>
                    <a:pt x="315" y="1209"/>
                  </a:lnTo>
                  <a:lnTo>
                    <a:pt x="288" y="1192"/>
                  </a:lnTo>
                  <a:lnTo>
                    <a:pt x="262" y="1174"/>
                  </a:lnTo>
                  <a:lnTo>
                    <a:pt x="237" y="1155"/>
                  </a:lnTo>
                  <a:lnTo>
                    <a:pt x="214" y="1134"/>
                  </a:lnTo>
                  <a:lnTo>
                    <a:pt x="191" y="1113"/>
                  </a:lnTo>
                  <a:lnTo>
                    <a:pt x="170" y="1090"/>
                  </a:lnTo>
                  <a:lnTo>
                    <a:pt x="150" y="1066"/>
                  </a:lnTo>
                  <a:lnTo>
                    <a:pt x="130" y="1042"/>
                  </a:lnTo>
                  <a:lnTo>
                    <a:pt x="112" y="1016"/>
                  </a:lnTo>
                  <a:lnTo>
                    <a:pt x="95" y="990"/>
                  </a:lnTo>
                  <a:lnTo>
                    <a:pt x="79" y="963"/>
                  </a:lnTo>
                  <a:lnTo>
                    <a:pt x="65" y="935"/>
                  </a:lnTo>
                  <a:lnTo>
                    <a:pt x="51" y="906"/>
                  </a:lnTo>
                  <a:lnTo>
                    <a:pt x="40" y="875"/>
                  </a:lnTo>
                  <a:lnTo>
                    <a:pt x="29" y="846"/>
                  </a:lnTo>
                  <a:lnTo>
                    <a:pt x="21" y="815"/>
                  </a:lnTo>
                  <a:lnTo>
                    <a:pt x="14" y="783"/>
                  </a:lnTo>
                  <a:lnTo>
                    <a:pt x="8" y="752"/>
                  </a:lnTo>
                  <a:lnTo>
                    <a:pt x="4" y="719"/>
                  </a:lnTo>
                  <a:lnTo>
                    <a:pt x="2" y="685"/>
                  </a:lnTo>
                  <a:lnTo>
                    <a:pt x="0" y="652"/>
                  </a:lnTo>
                  <a:lnTo>
                    <a:pt x="2" y="618"/>
                  </a:lnTo>
                  <a:lnTo>
                    <a:pt x="4" y="585"/>
                  </a:lnTo>
                  <a:lnTo>
                    <a:pt x="8" y="552"/>
                  </a:lnTo>
                  <a:lnTo>
                    <a:pt x="14" y="521"/>
                  </a:lnTo>
                  <a:lnTo>
                    <a:pt x="21" y="489"/>
                  </a:lnTo>
                  <a:lnTo>
                    <a:pt x="29" y="458"/>
                  </a:lnTo>
                  <a:lnTo>
                    <a:pt x="40" y="427"/>
                  </a:lnTo>
                  <a:lnTo>
                    <a:pt x="51" y="398"/>
                  </a:lnTo>
                  <a:lnTo>
                    <a:pt x="65" y="369"/>
                  </a:lnTo>
                  <a:lnTo>
                    <a:pt x="79" y="341"/>
                  </a:lnTo>
                  <a:lnTo>
                    <a:pt x="95" y="313"/>
                  </a:lnTo>
                  <a:lnTo>
                    <a:pt x="112" y="286"/>
                  </a:lnTo>
                  <a:lnTo>
                    <a:pt x="130" y="261"/>
                  </a:lnTo>
                  <a:lnTo>
                    <a:pt x="150" y="237"/>
                  </a:lnTo>
                  <a:lnTo>
                    <a:pt x="170" y="214"/>
                  </a:lnTo>
                  <a:lnTo>
                    <a:pt x="191" y="191"/>
                  </a:lnTo>
                  <a:lnTo>
                    <a:pt x="214" y="169"/>
                  </a:lnTo>
                  <a:lnTo>
                    <a:pt x="237" y="148"/>
                  </a:lnTo>
                  <a:lnTo>
                    <a:pt x="262" y="129"/>
                  </a:lnTo>
                  <a:lnTo>
                    <a:pt x="288" y="110"/>
                  </a:lnTo>
                  <a:lnTo>
                    <a:pt x="315" y="93"/>
                  </a:lnTo>
                  <a:lnTo>
                    <a:pt x="341" y="78"/>
                  </a:lnTo>
                  <a:lnTo>
                    <a:pt x="369" y="64"/>
                  </a:lnTo>
                  <a:lnTo>
                    <a:pt x="398" y="51"/>
                  </a:lnTo>
                  <a:lnTo>
                    <a:pt x="428" y="39"/>
                  </a:lnTo>
                  <a:lnTo>
                    <a:pt x="458" y="29"/>
                  </a:lnTo>
                  <a:lnTo>
                    <a:pt x="489" y="19"/>
                  </a:lnTo>
                  <a:lnTo>
                    <a:pt x="521" y="12"/>
                  </a:lnTo>
                  <a:lnTo>
                    <a:pt x="553" y="7"/>
                  </a:lnTo>
                  <a:lnTo>
                    <a:pt x="585" y="2"/>
                  </a:lnTo>
                  <a:lnTo>
                    <a:pt x="619" y="0"/>
                  </a:lnTo>
                  <a:lnTo>
                    <a:pt x="652" y="0"/>
                  </a:lnTo>
                  <a:lnTo>
                    <a:pt x="686" y="0"/>
                  </a:lnTo>
                  <a:lnTo>
                    <a:pt x="719" y="2"/>
                  </a:lnTo>
                  <a:lnTo>
                    <a:pt x="752" y="7"/>
                  </a:lnTo>
                  <a:lnTo>
                    <a:pt x="783" y="12"/>
                  </a:lnTo>
                  <a:lnTo>
                    <a:pt x="815" y="19"/>
                  </a:lnTo>
                  <a:lnTo>
                    <a:pt x="846" y="29"/>
                  </a:lnTo>
                  <a:lnTo>
                    <a:pt x="877" y="39"/>
                  </a:lnTo>
                  <a:lnTo>
                    <a:pt x="906" y="51"/>
                  </a:lnTo>
                  <a:lnTo>
                    <a:pt x="935" y="64"/>
                  </a:lnTo>
                  <a:lnTo>
                    <a:pt x="963" y="78"/>
                  </a:lnTo>
                  <a:lnTo>
                    <a:pt x="991" y="93"/>
                  </a:lnTo>
                  <a:lnTo>
                    <a:pt x="1017" y="110"/>
                  </a:lnTo>
                  <a:lnTo>
                    <a:pt x="1043" y="129"/>
                  </a:lnTo>
                  <a:lnTo>
                    <a:pt x="1067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4"/>
                  </a:lnTo>
                  <a:lnTo>
                    <a:pt x="1156" y="237"/>
                  </a:lnTo>
                  <a:lnTo>
                    <a:pt x="1175" y="261"/>
                  </a:lnTo>
                  <a:lnTo>
                    <a:pt x="1193" y="286"/>
                  </a:lnTo>
                  <a:lnTo>
                    <a:pt x="1210" y="313"/>
                  </a:lnTo>
                  <a:lnTo>
                    <a:pt x="1226" y="341"/>
                  </a:lnTo>
                  <a:lnTo>
                    <a:pt x="1239" y="369"/>
                  </a:lnTo>
                  <a:lnTo>
                    <a:pt x="1253" y="398"/>
                  </a:lnTo>
                  <a:lnTo>
                    <a:pt x="1265" y="427"/>
                  </a:lnTo>
                  <a:lnTo>
                    <a:pt x="1275" y="458"/>
                  </a:lnTo>
                  <a:lnTo>
                    <a:pt x="1284" y="489"/>
                  </a:lnTo>
                  <a:lnTo>
                    <a:pt x="1292" y="521"/>
                  </a:lnTo>
                  <a:lnTo>
                    <a:pt x="1296" y="552"/>
                  </a:lnTo>
                  <a:lnTo>
                    <a:pt x="1301" y="585"/>
                  </a:lnTo>
                  <a:lnTo>
                    <a:pt x="1304" y="618"/>
                  </a:lnTo>
                  <a:lnTo>
                    <a:pt x="1304" y="652"/>
                  </a:lnTo>
                  <a:close/>
                </a:path>
              </a:pathLst>
            </a:custGeom>
            <a:solidFill>
              <a:srgbClr val="EB5F5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27" name="Freeform 255"/>
            <p:cNvSpPr>
              <a:spLocks/>
            </p:cNvSpPr>
            <p:nvPr/>
          </p:nvSpPr>
          <p:spPr bwMode="auto">
            <a:xfrm flipH="1">
              <a:off x="2499011" y="4095619"/>
              <a:ext cx="140638" cy="140638"/>
            </a:xfrm>
            <a:custGeom>
              <a:avLst/>
              <a:gdLst>
                <a:gd name="T0" fmla="*/ 2147483647 w 686"/>
                <a:gd name="T1" fmla="*/ 2147483647 h 688"/>
                <a:gd name="T2" fmla="*/ 2147483647 w 686"/>
                <a:gd name="T3" fmla="*/ 2147483647 h 688"/>
                <a:gd name="T4" fmla="*/ 2147483647 w 686"/>
                <a:gd name="T5" fmla="*/ 2147483647 h 688"/>
                <a:gd name="T6" fmla="*/ 2147483647 w 686"/>
                <a:gd name="T7" fmla="*/ 2147483647 h 688"/>
                <a:gd name="T8" fmla="*/ 2147483647 w 686"/>
                <a:gd name="T9" fmla="*/ 2147483647 h 688"/>
                <a:gd name="T10" fmla="*/ 2147483647 w 686"/>
                <a:gd name="T11" fmla="*/ 2147483647 h 688"/>
                <a:gd name="T12" fmla="*/ 2147483647 w 686"/>
                <a:gd name="T13" fmla="*/ 2147483647 h 688"/>
                <a:gd name="T14" fmla="*/ 2147483647 w 686"/>
                <a:gd name="T15" fmla="*/ 2147483647 h 688"/>
                <a:gd name="T16" fmla="*/ 2147483647 w 686"/>
                <a:gd name="T17" fmla="*/ 2147483647 h 688"/>
                <a:gd name="T18" fmla="*/ 2147483647 w 686"/>
                <a:gd name="T19" fmla="*/ 2147483647 h 688"/>
                <a:gd name="T20" fmla="*/ 2147483647 w 686"/>
                <a:gd name="T21" fmla="*/ 2147483647 h 688"/>
                <a:gd name="T22" fmla="*/ 2147483647 w 686"/>
                <a:gd name="T23" fmla="*/ 2147483647 h 688"/>
                <a:gd name="T24" fmla="*/ 2147483647 w 686"/>
                <a:gd name="T25" fmla="*/ 2147483647 h 688"/>
                <a:gd name="T26" fmla="*/ 2147483647 w 686"/>
                <a:gd name="T27" fmla="*/ 2147483647 h 688"/>
                <a:gd name="T28" fmla="*/ 2147483647 w 686"/>
                <a:gd name="T29" fmla="*/ 2147483647 h 688"/>
                <a:gd name="T30" fmla="*/ 2147483647 w 686"/>
                <a:gd name="T31" fmla="*/ 2147483647 h 688"/>
                <a:gd name="T32" fmla="*/ 2147483647 w 686"/>
                <a:gd name="T33" fmla="*/ 2147483647 h 688"/>
                <a:gd name="T34" fmla="*/ 2147483647 w 686"/>
                <a:gd name="T35" fmla="*/ 2147483647 h 688"/>
                <a:gd name="T36" fmla="*/ 2147483647 w 686"/>
                <a:gd name="T37" fmla="*/ 2147483647 h 688"/>
                <a:gd name="T38" fmla="*/ 2147483647 w 686"/>
                <a:gd name="T39" fmla="*/ 2147483647 h 688"/>
                <a:gd name="T40" fmla="*/ 2147483647 w 686"/>
                <a:gd name="T41" fmla="*/ 2147483647 h 688"/>
                <a:gd name="T42" fmla="*/ 0 w 686"/>
                <a:gd name="T43" fmla="*/ 2147483647 h 688"/>
                <a:gd name="T44" fmla="*/ 2147483647 w 686"/>
                <a:gd name="T45" fmla="*/ 2147483647 h 688"/>
                <a:gd name="T46" fmla="*/ 2147483647 w 686"/>
                <a:gd name="T47" fmla="*/ 2147483647 h 688"/>
                <a:gd name="T48" fmla="*/ 2147483647 w 686"/>
                <a:gd name="T49" fmla="*/ 2147483647 h 688"/>
                <a:gd name="T50" fmla="*/ 2147483647 w 686"/>
                <a:gd name="T51" fmla="*/ 2147483647 h 688"/>
                <a:gd name="T52" fmla="*/ 2147483647 w 686"/>
                <a:gd name="T53" fmla="*/ 2147483647 h 688"/>
                <a:gd name="T54" fmla="*/ 2147483647 w 686"/>
                <a:gd name="T55" fmla="*/ 2147483647 h 688"/>
                <a:gd name="T56" fmla="*/ 2147483647 w 686"/>
                <a:gd name="T57" fmla="*/ 2147483647 h 688"/>
                <a:gd name="T58" fmla="*/ 2147483647 w 686"/>
                <a:gd name="T59" fmla="*/ 2147483647 h 688"/>
                <a:gd name="T60" fmla="*/ 2147483647 w 686"/>
                <a:gd name="T61" fmla="*/ 2147483647 h 688"/>
                <a:gd name="T62" fmla="*/ 2147483647 w 686"/>
                <a:gd name="T63" fmla="*/ 0 h 688"/>
                <a:gd name="T64" fmla="*/ 2147483647 w 686"/>
                <a:gd name="T65" fmla="*/ 2147483647 h 688"/>
                <a:gd name="T66" fmla="*/ 2147483647 w 686"/>
                <a:gd name="T67" fmla="*/ 2147483647 h 688"/>
                <a:gd name="T68" fmla="*/ 2147483647 w 686"/>
                <a:gd name="T69" fmla="*/ 2147483647 h 688"/>
                <a:gd name="T70" fmla="*/ 2147483647 w 686"/>
                <a:gd name="T71" fmla="*/ 2147483647 h 688"/>
                <a:gd name="T72" fmla="*/ 2147483647 w 686"/>
                <a:gd name="T73" fmla="*/ 2147483647 h 688"/>
                <a:gd name="T74" fmla="*/ 2147483647 w 686"/>
                <a:gd name="T75" fmla="*/ 2147483647 h 688"/>
                <a:gd name="T76" fmla="*/ 2147483647 w 686"/>
                <a:gd name="T77" fmla="*/ 2147483647 h 688"/>
                <a:gd name="T78" fmla="*/ 2147483647 w 686"/>
                <a:gd name="T79" fmla="*/ 2147483647 h 688"/>
                <a:gd name="T80" fmla="*/ 2147483647 w 686"/>
                <a:gd name="T81" fmla="*/ 2147483647 h 688"/>
                <a:gd name="T82" fmla="*/ 2147483647 w 686"/>
                <a:gd name="T83" fmla="*/ 2147483647 h 688"/>
                <a:gd name="T84" fmla="*/ 2147483647 w 686"/>
                <a:gd name="T85" fmla="*/ 2147483647 h 6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6" h="688">
                  <a:moveTo>
                    <a:pt x="686" y="344"/>
                  </a:moveTo>
                  <a:lnTo>
                    <a:pt x="686" y="361"/>
                  </a:lnTo>
                  <a:lnTo>
                    <a:pt x="685" y="379"/>
                  </a:lnTo>
                  <a:lnTo>
                    <a:pt x="683" y="396"/>
                  </a:lnTo>
                  <a:lnTo>
                    <a:pt x="680" y="413"/>
                  </a:lnTo>
                  <a:lnTo>
                    <a:pt x="677" y="430"/>
                  </a:lnTo>
                  <a:lnTo>
                    <a:pt x="672" y="446"/>
                  </a:lnTo>
                  <a:lnTo>
                    <a:pt x="666" y="462"/>
                  </a:lnTo>
                  <a:lnTo>
                    <a:pt x="660" y="478"/>
                  </a:lnTo>
                  <a:lnTo>
                    <a:pt x="654" y="493"/>
                  </a:lnTo>
                  <a:lnTo>
                    <a:pt x="645" y="508"/>
                  </a:lnTo>
                  <a:lnTo>
                    <a:pt x="637" y="522"/>
                  </a:lnTo>
                  <a:lnTo>
                    <a:pt x="628" y="536"/>
                  </a:lnTo>
                  <a:lnTo>
                    <a:pt x="618" y="549"/>
                  </a:lnTo>
                  <a:lnTo>
                    <a:pt x="609" y="563"/>
                  </a:lnTo>
                  <a:lnTo>
                    <a:pt x="598" y="575"/>
                  </a:lnTo>
                  <a:lnTo>
                    <a:pt x="586" y="587"/>
                  </a:lnTo>
                  <a:lnTo>
                    <a:pt x="575" y="598"/>
                  </a:lnTo>
                  <a:lnTo>
                    <a:pt x="561" y="609"/>
                  </a:lnTo>
                  <a:lnTo>
                    <a:pt x="549" y="620"/>
                  </a:lnTo>
                  <a:lnTo>
                    <a:pt x="536" y="629"/>
                  </a:lnTo>
                  <a:lnTo>
                    <a:pt x="521" y="638"/>
                  </a:lnTo>
                  <a:lnTo>
                    <a:pt x="507" y="646"/>
                  </a:lnTo>
                  <a:lnTo>
                    <a:pt x="492" y="654"/>
                  </a:lnTo>
                  <a:lnTo>
                    <a:pt x="476" y="661"/>
                  </a:lnTo>
                  <a:lnTo>
                    <a:pt x="462" y="667"/>
                  </a:lnTo>
                  <a:lnTo>
                    <a:pt x="445" y="672"/>
                  </a:lnTo>
                  <a:lnTo>
                    <a:pt x="429" y="677"/>
                  </a:lnTo>
                  <a:lnTo>
                    <a:pt x="412" y="680"/>
                  </a:lnTo>
                  <a:lnTo>
                    <a:pt x="395" y="684"/>
                  </a:lnTo>
                  <a:lnTo>
                    <a:pt x="378" y="686"/>
                  </a:lnTo>
                  <a:lnTo>
                    <a:pt x="361" y="688"/>
                  </a:lnTo>
                  <a:lnTo>
                    <a:pt x="343" y="688"/>
                  </a:lnTo>
                  <a:lnTo>
                    <a:pt x="326" y="688"/>
                  </a:lnTo>
                  <a:lnTo>
                    <a:pt x="308" y="686"/>
                  </a:lnTo>
                  <a:lnTo>
                    <a:pt x="291" y="684"/>
                  </a:lnTo>
                  <a:lnTo>
                    <a:pt x="274" y="680"/>
                  </a:lnTo>
                  <a:lnTo>
                    <a:pt x="257" y="677"/>
                  </a:lnTo>
                  <a:lnTo>
                    <a:pt x="241" y="672"/>
                  </a:lnTo>
                  <a:lnTo>
                    <a:pt x="225" y="667"/>
                  </a:lnTo>
                  <a:lnTo>
                    <a:pt x="210" y="661"/>
                  </a:lnTo>
                  <a:lnTo>
                    <a:pt x="194" y="654"/>
                  </a:lnTo>
                  <a:lnTo>
                    <a:pt x="179" y="646"/>
                  </a:lnTo>
                  <a:lnTo>
                    <a:pt x="165" y="638"/>
                  </a:lnTo>
                  <a:lnTo>
                    <a:pt x="151" y="629"/>
                  </a:lnTo>
                  <a:lnTo>
                    <a:pt x="138" y="620"/>
                  </a:lnTo>
                  <a:lnTo>
                    <a:pt x="125" y="609"/>
                  </a:lnTo>
                  <a:lnTo>
                    <a:pt x="112" y="598"/>
                  </a:lnTo>
                  <a:lnTo>
                    <a:pt x="100" y="587"/>
                  </a:lnTo>
                  <a:lnTo>
                    <a:pt x="89" y="575"/>
                  </a:lnTo>
                  <a:lnTo>
                    <a:pt x="78" y="563"/>
                  </a:lnTo>
                  <a:lnTo>
                    <a:pt x="68" y="549"/>
                  </a:lnTo>
                  <a:lnTo>
                    <a:pt x="58" y="536"/>
                  </a:lnTo>
                  <a:lnTo>
                    <a:pt x="49" y="522"/>
                  </a:lnTo>
                  <a:lnTo>
                    <a:pt x="41" y="508"/>
                  </a:lnTo>
                  <a:lnTo>
                    <a:pt x="34" y="493"/>
                  </a:lnTo>
                  <a:lnTo>
                    <a:pt x="26" y="478"/>
                  </a:lnTo>
                  <a:lnTo>
                    <a:pt x="20" y="462"/>
                  </a:lnTo>
                  <a:lnTo>
                    <a:pt x="15" y="446"/>
                  </a:lnTo>
                  <a:lnTo>
                    <a:pt x="11" y="430"/>
                  </a:lnTo>
                  <a:lnTo>
                    <a:pt x="7" y="413"/>
                  </a:lnTo>
                  <a:lnTo>
                    <a:pt x="3" y="396"/>
                  </a:lnTo>
                  <a:lnTo>
                    <a:pt x="1" y="379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" y="309"/>
                  </a:lnTo>
                  <a:lnTo>
                    <a:pt x="3" y="292"/>
                  </a:lnTo>
                  <a:lnTo>
                    <a:pt x="7" y="275"/>
                  </a:lnTo>
                  <a:lnTo>
                    <a:pt x="11" y="258"/>
                  </a:lnTo>
                  <a:lnTo>
                    <a:pt x="15" y="242"/>
                  </a:lnTo>
                  <a:lnTo>
                    <a:pt x="20" y="225"/>
                  </a:lnTo>
                  <a:lnTo>
                    <a:pt x="26" y="210"/>
                  </a:lnTo>
                  <a:lnTo>
                    <a:pt x="34" y="195"/>
                  </a:lnTo>
                  <a:lnTo>
                    <a:pt x="41" y="180"/>
                  </a:lnTo>
                  <a:lnTo>
                    <a:pt x="49" y="165"/>
                  </a:lnTo>
                  <a:lnTo>
                    <a:pt x="58" y="151"/>
                  </a:lnTo>
                  <a:lnTo>
                    <a:pt x="68" y="138"/>
                  </a:lnTo>
                  <a:lnTo>
                    <a:pt x="78" y="125"/>
                  </a:lnTo>
                  <a:lnTo>
                    <a:pt x="89" y="112"/>
                  </a:lnTo>
                  <a:lnTo>
                    <a:pt x="100" y="101"/>
                  </a:lnTo>
                  <a:lnTo>
                    <a:pt x="112" y="89"/>
                  </a:lnTo>
                  <a:lnTo>
                    <a:pt x="125" y="78"/>
                  </a:lnTo>
                  <a:lnTo>
                    <a:pt x="138" y="68"/>
                  </a:lnTo>
                  <a:lnTo>
                    <a:pt x="151" y="59"/>
                  </a:lnTo>
                  <a:lnTo>
                    <a:pt x="165" y="50"/>
                  </a:lnTo>
                  <a:lnTo>
                    <a:pt x="179" y="42"/>
                  </a:lnTo>
                  <a:lnTo>
                    <a:pt x="194" y="33"/>
                  </a:lnTo>
                  <a:lnTo>
                    <a:pt x="210" y="27"/>
                  </a:lnTo>
                  <a:lnTo>
                    <a:pt x="225" y="21"/>
                  </a:lnTo>
                  <a:lnTo>
                    <a:pt x="241" y="15"/>
                  </a:lnTo>
                  <a:lnTo>
                    <a:pt x="257" y="10"/>
                  </a:lnTo>
                  <a:lnTo>
                    <a:pt x="274" y="6"/>
                  </a:lnTo>
                  <a:lnTo>
                    <a:pt x="291" y="4"/>
                  </a:lnTo>
                  <a:lnTo>
                    <a:pt x="308" y="2"/>
                  </a:lnTo>
                  <a:lnTo>
                    <a:pt x="326" y="0"/>
                  </a:lnTo>
                  <a:lnTo>
                    <a:pt x="343" y="0"/>
                  </a:lnTo>
                  <a:lnTo>
                    <a:pt x="361" y="0"/>
                  </a:lnTo>
                  <a:lnTo>
                    <a:pt x="378" y="2"/>
                  </a:lnTo>
                  <a:lnTo>
                    <a:pt x="395" y="4"/>
                  </a:lnTo>
                  <a:lnTo>
                    <a:pt x="412" y="6"/>
                  </a:lnTo>
                  <a:lnTo>
                    <a:pt x="429" y="10"/>
                  </a:lnTo>
                  <a:lnTo>
                    <a:pt x="445" y="15"/>
                  </a:lnTo>
                  <a:lnTo>
                    <a:pt x="462" y="21"/>
                  </a:lnTo>
                  <a:lnTo>
                    <a:pt x="476" y="27"/>
                  </a:lnTo>
                  <a:lnTo>
                    <a:pt x="492" y="33"/>
                  </a:lnTo>
                  <a:lnTo>
                    <a:pt x="507" y="42"/>
                  </a:lnTo>
                  <a:lnTo>
                    <a:pt x="521" y="50"/>
                  </a:lnTo>
                  <a:lnTo>
                    <a:pt x="536" y="59"/>
                  </a:lnTo>
                  <a:lnTo>
                    <a:pt x="549" y="68"/>
                  </a:lnTo>
                  <a:lnTo>
                    <a:pt x="561" y="78"/>
                  </a:lnTo>
                  <a:lnTo>
                    <a:pt x="575" y="89"/>
                  </a:lnTo>
                  <a:lnTo>
                    <a:pt x="586" y="101"/>
                  </a:lnTo>
                  <a:lnTo>
                    <a:pt x="598" y="112"/>
                  </a:lnTo>
                  <a:lnTo>
                    <a:pt x="609" y="125"/>
                  </a:lnTo>
                  <a:lnTo>
                    <a:pt x="618" y="138"/>
                  </a:lnTo>
                  <a:lnTo>
                    <a:pt x="628" y="151"/>
                  </a:lnTo>
                  <a:lnTo>
                    <a:pt x="637" y="165"/>
                  </a:lnTo>
                  <a:lnTo>
                    <a:pt x="645" y="180"/>
                  </a:lnTo>
                  <a:lnTo>
                    <a:pt x="654" y="195"/>
                  </a:lnTo>
                  <a:lnTo>
                    <a:pt x="660" y="210"/>
                  </a:lnTo>
                  <a:lnTo>
                    <a:pt x="666" y="225"/>
                  </a:lnTo>
                  <a:lnTo>
                    <a:pt x="672" y="242"/>
                  </a:lnTo>
                  <a:lnTo>
                    <a:pt x="677" y="258"/>
                  </a:lnTo>
                  <a:lnTo>
                    <a:pt x="680" y="275"/>
                  </a:lnTo>
                  <a:lnTo>
                    <a:pt x="683" y="292"/>
                  </a:lnTo>
                  <a:lnTo>
                    <a:pt x="685" y="309"/>
                  </a:lnTo>
                  <a:lnTo>
                    <a:pt x="686" y="326"/>
                  </a:lnTo>
                  <a:lnTo>
                    <a:pt x="686" y="344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</p:grpSp>
      <p:sp>
        <p:nvSpPr>
          <p:cNvPr id="29" name="Скругленный прямоугольник 28"/>
          <p:cNvSpPr/>
          <p:nvPr/>
        </p:nvSpPr>
        <p:spPr bwMode="auto">
          <a:xfrm>
            <a:off x="347723" y="3989230"/>
            <a:ext cx="3849935" cy="973467"/>
          </a:xfrm>
          <a:prstGeom prst="roundRect">
            <a:avLst>
              <a:gd name="adj" fmla="val 18692"/>
            </a:avLst>
          </a:prstGeom>
          <a:gradFill flip="none" rotWithShape="1">
            <a:gsLst>
              <a:gs pos="0">
                <a:srgbClr val="C8102E">
                  <a:shade val="30000"/>
                  <a:satMod val="115000"/>
                </a:srgbClr>
              </a:gs>
              <a:gs pos="50000">
                <a:srgbClr val="C8102E">
                  <a:shade val="67500"/>
                  <a:satMod val="115000"/>
                </a:srgbClr>
              </a:gs>
              <a:gs pos="100000">
                <a:srgbClr val="C8102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902794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1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Будет </a:t>
            </a: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ли действовать страхование при введении на территории РФ режима чрезвычайной ситуации или объявления эпидемии?</a:t>
            </a:r>
          </a:p>
        </p:txBody>
      </p:sp>
      <p:grpSp>
        <p:nvGrpSpPr>
          <p:cNvPr id="31" name="Группа 82"/>
          <p:cNvGrpSpPr>
            <a:grpSpLocks/>
          </p:cNvGrpSpPr>
          <p:nvPr/>
        </p:nvGrpSpPr>
        <p:grpSpPr bwMode="auto">
          <a:xfrm>
            <a:off x="4790728" y="5512712"/>
            <a:ext cx="228934" cy="208311"/>
            <a:chOff x="2436051" y="4032659"/>
            <a:chExt cx="266558" cy="266558"/>
          </a:xfrm>
        </p:grpSpPr>
        <p:sp>
          <p:nvSpPr>
            <p:cNvPr id="32" name="Freeform 254"/>
            <p:cNvSpPr>
              <a:spLocks/>
            </p:cNvSpPr>
            <p:nvPr/>
          </p:nvSpPr>
          <p:spPr bwMode="auto">
            <a:xfrm flipH="1">
              <a:off x="2436051" y="4032659"/>
              <a:ext cx="266558" cy="266558"/>
            </a:xfrm>
            <a:custGeom>
              <a:avLst/>
              <a:gdLst>
                <a:gd name="T0" fmla="*/ 2147483647 w 1304"/>
                <a:gd name="T1" fmla="*/ 2147483647 h 1304"/>
                <a:gd name="T2" fmla="*/ 2147483647 w 1304"/>
                <a:gd name="T3" fmla="*/ 2147483647 h 1304"/>
                <a:gd name="T4" fmla="*/ 2147483647 w 1304"/>
                <a:gd name="T5" fmla="*/ 2147483647 h 1304"/>
                <a:gd name="T6" fmla="*/ 2147483647 w 1304"/>
                <a:gd name="T7" fmla="*/ 2147483647 h 1304"/>
                <a:gd name="T8" fmla="*/ 2147483647 w 1304"/>
                <a:gd name="T9" fmla="*/ 2147483647 h 1304"/>
                <a:gd name="T10" fmla="*/ 2147483647 w 1304"/>
                <a:gd name="T11" fmla="*/ 2147483647 h 1304"/>
                <a:gd name="T12" fmla="*/ 2147483647 w 1304"/>
                <a:gd name="T13" fmla="*/ 2147483647 h 1304"/>
                <a:gd name="T14" fmla="*/ 2147483647 w 1304"/>
                <a:gd name="T15" fmla="*/ 2147483647 h 1304"/>
                <a:gd name="T16" fmla="*/ 2147483647 w 1304"/>
                <a:gd name="T17" fmla="*/ 2147483647 h 1304"/>
                <a:gd name="T18" fmla="*/ 2147483647 w 1304"/>
                <a:gd name="T19" fmla="*/ 2147483647 h 1304"/>
                <a:gd name="T20" fmla="*/ 2147483647 w 1304"/>
                <a:gd name="T21" fmla="*/ 2147483647 h 1304"/>
                <a:gd name="T22" fmla="*/ 2147483647 w 1304"/>
                <a:gd name="T23" fmla="*/ 2147483647 h 1304"/>
                <a:gd name="T24" fmla="*/ 2147483647 w 1304"/>
                <a:gd name="T25" fmla="*/ 2147483647 h 1304"/>
                <a:gd name="T26" fmla="*/ 2147483647 w 1304"/>
                <a:gd name="T27" fmla="*/ 2147483647 h 1304"/>
                <a:gd name="T28" fmla="*/ 2147483647 w 1304"/>
                <a:gd name="T29" fmla="*/ 2147483647 h 1304"/>
                <a:gd name="T30" fmla="*/ 2147483647 w 1304"/>
                <a:gd name="T31" fmla="*/ 2147483647 h 1304"/>
                <a:gd name="T32" fmla="*/ 2147483647 w 1304"/>
                <a:gd name="T33" fmla="*/ 2147483647 h 1304"/>
                <a:gd name="T34" fmla="*/ 2147483647 w 1304"/>
                <a:gd name="T35" fmla="*/ 2147483647 h 1304"/>
                <a:gd name="T36" fmla="*/ 2147483647 w 1304"/>
                <a:gd name="T37" fmla="*/ 2147483647 h 1304"/>
                <a:gd name="T38" fmla="*/ 2147483647 w 1304"/>
                <a:gd name="T39" fmla="*/ 2147483647 h 1304"/>
                <a:gd name="T40" fmla="*/ 2147483647 w 1304"/>
                <a:gd name="T41" fmla="*/ 2147483647 h 1304"/>
                <a:gd name="T42" fmla="*/ 2147483647 w 1304"/>
                <a:gd name="T43" fmla="*/ 2147483647 h 1304"/>
                <a:gd name="T44" fmla="*/ 2147483647 w 1304"/>
                <a:gd name="T45" fmla="*/ 2147483647 h 1304"/>
                <a:gd name="T46" fmla="*/ 2147483647 w 1304"/>
                <a:gd name="T47" fmla="*/ 2147483647 h 1304"/>
                <a:gd name="T48" fmla="*/ 2147483647 w 1304"/>
                <a:gd name="T49" fmla="*/ 2147483647 h 1304"/>
                <a:gd name="T50" fmla="*/ 2147483647 w 1304"/>
                <a:gd name="T51" fmla="*/ 2147483647 h 1304"/>
                <a:gd name="T52" fmla="*/ 2147483647 w 1304"/>
                <a:gd name="T53" fmla="*/ 2147483647 h 1304"/>
                <a:gd name="T54" fmla="*/ 2147483647 w 1304"/>
                <a:gd name="T55" fmla="*/ 2147483647 h 1304"/>
                <a:gd name="T56" fmla="*/ 2147483647 w 1304"/>
                <a:gd name="T57" fmla="*/ 2147483647 h 1304"/>
                <a:gd name="T58" fmla="*/ 2147483647 w 1304"/>
                <a:gd name="T59" fmla="*/ 2147483647 h 1304"/>
                <a:gd name="T60" fmla="*/ 2147483647 w 1304"/>
                <a:gd name="T61" fmla="*/ 2147483647 h 1304"/>
                <a:gd name="T62" fmla="*/ 2147483647 w 1304"/>
                <a:gd name="T63" fmla="*/ 0 h 1304"/>
                <a:gd name="T64" fmla="*/ 2147483647 w 1304"/>
                <a:gd name="T65" fmla="*/ 2147483647 h 1304"/>
                <a:gd name="T66" fmla="*/ 2147483647 w 1304"/>
                <a:gd name="T67" fmla="*/ 2147483647 h 1304"/>
                <a:gd name="T68" fmla="*/ 2147483647 w 1304"/>
                <a:gd name="T69" fmla="*/ 2147483647 h 1304"/>
                <a:gd name="T70" fmla="*/ 2147483647 w 1304"/>
                <a:gd name="T71" fmla="*/ 2147483647 h 1304"/>
                <a:gd name="T72" fmla="*/ 2147483647 w 1304"/>
                <a:gd name="T73" fmla="*/ 2147483647 h 1304"/>
                <a:gd name="T74" fmla="*/ 2147483647 w 1304"/>
                <a:gd name="T75" fmla="*/ 2147483647 h 1304"/>
                <a:gd name="T76" fmla="*/ 2147483647 w 1304"/>
                <a:gd name="T77" fmla="*/ 2147483647 h 1304"/>
                <a:gd name="T78" fmla="*/ 2147483647 w 1304"/>
                <a:gd name="T79" fmla="*/ 2147483647 h 1304"/>
                <a:gd name="T80" fmla="*/ 2147483647 w 1304"/>
                <a:gd name="T81" fmla="*/ 2147483647 h 1304"/>
                <a:gd name="T82" fmla="*/ 2147483647 w 1304"/>
                <a:gd name="T83" fmla="*/ 2147483647 h 1304"/>
                <a:gd name="T84" fmla="*/ 2147483647 w 1304"/>
                <a:gd name="T85" fmla="*/ 2147483647 h 1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85"/>
                  </a:lnTo>
                  <a:lnTo>
                    <a:pt x="1301" y="719"/>
                  </a:lnTo>
                  <a:lnTo>
                    <a:pt x="1296" y="752"/>
                  </a:lnTo>
                  <a:lnTo>
                    <a:pt x="1292" y="783"/>
                  </a:lnTo>
                  <a:lnTo>
                    <a:pt x="1284" y="815"/>
                  </a:lnTo>
                  <a:lnTo>
                    <a:pt x="1275" y="846"/>
                  </a:lnTo>
                  <a:lnTo>
                    <a:pt x="1265" y="875"/>
                  </a:lnTo>
                  <a:lnTo>
                    <a:pt x="1253" y="906"/>
                  </a:lnTo>
                  <a:lnTo>
                    <a:pt x="1239" y="935"/>
                  </a:lnTo>
                  <a:lnTo>
                    <a:pt x="1226" y="963"/>
                  </a:lnTo>
                  <a:lnTo>
                    <a:pt x="1210" y="990"/>
                  </a:lnTo>
                  <a:lnTo>
                    <a:pt x="1193" y="1016"/>
                  </a:lnTo>
                  <a:lnTo>
                    <a:pt x="1175" y="1042"/>
                  </a:lnTo>
                  <a:lnTo>
                    <a:pt x="1156" y="1066"/>
                  </a:lnTo>
                  <a:lnTo>
                    <a:pt x="1135" y="1090"/>
                  </a:lnTo>
                  <a:lnTo>
                    <a:pt x="1113" y="1113"/>
                  </a:lnTo>
                  <a:lnTo>
                    <a:pt x="1090" y="1134"/>
                  </a:lnTo>
                  <a:lnTo>
                    <a:pt x="1067" y="1155"/>
                  </a:lnTo>
                  <a:lnTo>
                    <a:pt x="1043" y="1174"/>
                  </a:lnTo>
                  <a:lnTo>
                    <a:pt x="1017" y="1192"/>
                  </a:lnTo>
                  <a:lnTo>
                    <a:pt x="991" y="1209"/>
                  </a:lnTo>
                  <a:lnTo>
                    <a:pt x="963" y="1225"/>
                  </a:lnTo>
                  <a:lnTo>
                    <a:pt x="935" y="1240"/>
                  </a:lnTo>
                  <a:lnTo>
                    <a:pt x="906" y="1253"/>
                  </a:lnTo>
                  <a:lnTo>
                    <a:pt x="877" y="1264"/>
                  </a:lnTo>
                  <a:lnTo>
                    <a:pt x="846" y="1275"/>
                  </a:lnTo>
                  <a:lnTo>
                    <a:pt x="815" y="1283"/>
                  </a:lnTo>
                  <a:lnTo>
                    <a:pt x="783" y="1291"/>
                  </a:lnTo>
                  <a:lnTo>
                    <a:pt x="752" y="1297"/>
                  </a:lnTo>
                  <a:lnTo>
                    <a:pt x="719" y="1300"/>
                  </a:lnTo>
                  <a:lnTo>
                    <a:pt x="686" y="1303"/>
                  </a:lnTo>
                  <a:lnTo>
                    <a:pt x="652" y="1304"/>
                  </a:lnTo>
                  <a:lnTo>
                    <a:pt x="619" y="1303"/>
                  </a:lnTo>
                  <a:lnTo>
                    <a:pt x="585" y="1300"/>
                  </a:lnTo>
                  <a:lnTo>
                    <a:pt x="553" y="1297"/>
                  </a:lnTo>
                  <a:lnTo>
                    <a:pt x="521" y="1291"/>
                  </a:lnTo>
                  <a:lnTo>
                    <a:pt x="489" y="1283"/>
                  </a:lnTo>
                  <a:lnTo>
                    <a:pt x="458" y="1275"/>
                  </a:lnTo>
                  <a:lnTo>
                    <a:pt x="428" y="1264"/>
                  </a:lnTo>
                  <a:lnTo>
                    <a:pt x="398" y="1253"/>
                  </a:lnTo>
                  <a:lnTo>
                    <a:pt x="369" y="1240"/>
                  </a:lnTo>
                  <a:lnTo>
                    <a:pt x="341" y="1225"/>
                  </a:lnTo>
                  <a:lnTo>
                    <a:pt x="315" y="1209"/>
                  </a:lnTo>
                  <a:lnTo>
                    <a:pt x="288" y="1192"/>
                  </a:lnTo>
                  <a:lnTo>
                    <a:pt x="262" y="1174"/>
                  </a:lnTo>
                  <a:lnTo>
                    <a:pt x="237" y="1155"/>
                  </a:lnTo>
                  <a:lnTo>
                    <a:pt x="214" y="1134"/>
                  </a:lnTo>
                  <a:lnTo>
                    <a:pt x="191" y="1113"/>
                  </a:lnTo>
                  <a:lnTo>
                    <a:pt x="170" y="1090"/>
                  </a:lnTo>
                  <a:lnTo>
                    <a:pt x="150" y="1066"/>
                  </a:lnTo>
                  <a:lnTo>
                    <a:pt x="130" y="1042"/>
                  </a:lnTo>
                  <a:lnTo>
                    <a:pt x="112" y="1016"/>
                  </a:lnTo>
                  <a:lnTo>
                    <a:pt x="95" y="990"/>
                  </a:lnTo>
                  <a:lnTo>
                    <a:pt x="79" y="963"/>
                  </a:lnTo>
                  <a:lnTo>
                    <a:pt x="65" y="935"/>
                  </a:lnTo>
                  <a:lnTo>
                    <a:pt x="51" y="906"/>
                  </a:lnTo>
                  <a:lnTo>
                    <a:pt x="40" y="875"/>
                  </a:lnTo>
                  <a:lnTo>
                    <a:pt x="29" y="846"/>
                  </a:lnTo>
                  <a:lnTo>
                    <a:pt x="21" y="815"/>
                  </a:lnTo>
                  <a:lnTo>
                    <a:pt x="14" y="783"/>
                  </a:lnTo>
                  <a:lnTo>
                    <a:pt x="8" y="752"/>
                  </a:lnTo>
                  <a:lnTo>
                    <a:pt x="4" y="719"/>
                  </a:lnTo>
                  <a:lnTo>
                    <a:pt x="2" y="685"/>
                  </a:lnTo>
                  <a:lnTo>
                    <a:pt x="0" y="652"/>
                  </a:lnTo>
                  <a:lnTo>
                    <a:pt x="2" y="618"/>
                  </a:lnTo>
                  <a:lnTo>
                    <a:pt x="4" y="585"/>
                  </a:lnTo>
                  <a:lnTo>
                    <a:pt x="8" y="552"/>
                  </a:lnTo>
                  <a:lnTo>
                    <a:pt x="14" y="521"/>
                  </a:lnTo>
                  <a:lnTo>
                    <a:pt x="21" y="489"/>
                  </a:lnTo>
                  <a:lnTo>
                    <a:pt x="29" y="458"/>
                  </a:lnTo>
                  <a:lnTo>
                    <a:pt x="40" y="427"/>
                  </a:lnTo>
                  <a:lnTo>
                    <a:pt x="51" y="398"/>
                  </a:lnTo>
                  <a:lnTo>
                    <a:pt x="65" y="369"/>
                  </a:lnTo>
                  <a:lnTo>
                    <a:pt x="79" y="341"/>
                  </a:lnTo>
                  <a:lnTo>
                    <a:pt x="95" y="313"/>
                  </a:lnTo>
                  <a:lnTo>
                    <a:pt x="112" y="286"/>
                  </a:lnTo>
                  <a:lnTo>
                    <a:pt x="130" y="261"/>
                  </a:lnTo>
                  <a:lnTo>
                    <a:pt x="150" y="237"/>
                  </a:lnTo>
                  <a:lnTo>
                    <a:pt x="170" y="214"/>
                  </a:lnTo>
                  <a:lnTo>
                    <a:pt x="191" y="191"/>
                  </a:lnTo>
                  <a:lnTo>
                    <a:pt x="214" y="169"/>
                  </a:lnTo>
                  <a:lnTo>
                    <a:pt x="237" y="148"/>
                  </a:lnTo>
                  <a:lnTo>
                    <a:pt x="262" y="129"/>
                  </a:lnTo>
                  <a:lnTo>
                    <a:pt x="288" y="110"/>
                  </a:lnTo>
                  <a:lnTo>
                    <a:pt x="315" y="93"/>
                  </a:lnTo>
                  <a:lnTo>
                    <a:pt x="341" y="78"/>
                  </a:lnTo>
                  <a:lnTo>
                    <a:pt x="369" y="64"/>
                  </a:lnTo>
                  <a:lnTo>
                    <a:pt x="398" y="51"/>
                  </a:lnTo>
                  <a:lnTo>
                    <a:pt x="428" y="39"/>
                  </a:lnTo>
                  <a:lnTo>
                    <a:pt x="458" y="29"/>
                  </a:lnTo>
                  <a:lnTo>
                    <a:pt x="489" y="19"/>
                  </a:lnTo>
                  <a:lnTo>
                    <a:pt x="521" y="12"/>
                  </a:lnTo>
                  <a:lnTo>
                    <a:pt x="553" y="7"/>
                  </a:lnTo>
                  <a:lnTo>
                    <a:pt x="585" y="2"/>
                  </a:lnTo>
                  <a:lnTo>
                    <a:pt x="619" y="0"/>
                  </a:lnTo>
                  <a:lnTo>
                    <a:pt x="652" y="0"/>
                  </a:lnTo>
                  <a:lnTo>
                    <a:pt x="686" y="0"/>
                  </a:lnTo>
                  <a:lnTo>
                    <a:pt x="719" y="2"/>
                  </a:lnTo>
                  <a:lnTo>
                    <a:pt x="752" y="7"/>
                  </a:lnTo>
                  <a:lnTo>
                    <a:pt x="783" y="12"/>
                  </a:lnTo>
                  <a:lnTo>
                    <a:pt x="815" y="19"/>
                  </a:lnTo>
                  <a:lnTo>
                    <a:pt x="846" y="29"/>
                  </a:lnTo>
                  <a:lnTo>
                    <a:pt x="877" y="39"/>
                  </a:lnTo>
                  <a:lnTo>
                    <a:pt x="906" y="51"/>
                  </a:lnTo>
                  <a:lnTo>
                    <a:pt x="935" y="64"/>
                  </a:lnTo>
                  <a:lnTo>
                    <a:pt x="963" y="78"/>
                  </a:lnTo>
                  <a:lnTo>
                    <a:pt x="991" y="93"/>
                  </a:lnTo>
                  <a:lnTo>
                    <a:pt x="1017" y="110"/>
                  </a:lnTo>
                  <a:lnTo>
                    <a:pt x="1043" y="129"/>
                  </a:lnTo>
                  <a:lnTo>
                    <a:pt x="1067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4"/>
                  </a:lnTo>
                  <a:lnTo>
                    <a:pt x="1156" y="237"/>
                  </a:lnTo>
                  <a:lnTo>
                    <a:pt x="1175" y="261"/>
                  </a:lnTo>
                  <a:lnTo>
                    <a:pt x="1193" y="286"/>
                  </a:lnTo>
                  <a:lnTo>
                    <a:pt x="1210" y="313"/>
                  </a:lnTo>
                  <a:lnTo>
                    <a:pt x="1226" y="341"/>
                  </a:lnTo>
                  <a:lnTo>
                    <a:pt x="1239" y="369"/>
                  </a:lnTo>
                  <a:lnTo>
                    <a:pt x="1253" y="398"/>
                  </a:lnTo>
                  <a:lnTo>
                    <a:pt x="1265" y="427"/>
                  </a:lnTo>
                  <a:lnTo>
                    <a:pt x="1275" y="458"/>
                  </a:lnTo>
                  <a:lnTo>
                    <a:pt x="1284" y="489"/>
                  </a:lnTo>
                  <a:lnTo>
                    <a:pt x="1292" y="521"/>
                  </a:lnTo>
                  <a:lnTo>
                    <a:pt x="1296" y="552"/>
                  </a:lnTo>
                  <a:lnTo>
                    <a:pt x="1301" y="585"/>
                  </a:lnTo>
                  <a:lnTo>
                    <a:pt x="1304" y="618"/>
                  </a:lnTo>
                  <a:lnTo>
                    <a:pt x="1304" y="652"/>
                  </a:lnTo>
                  <a:close/>
                </a:path>
              </a:pathLst>
            </a:custGeom>
            <a:solidFill>
              <a:srgbClr val="EB5F5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33" name="Freeform 255"/>
            <p:cNvSpPr>
              <a:spLocks/>
            </p:cNvSpPr>
            <p:nvPr/>
          </p:nvSpPr>
          <p:spPr bwMode="auto">
            <a:xfrm flipH="1">
              <a:off x="2499011" y="4095619"/>
              <a:ext cx="140638" cy="140638"/>
            </a:xfrm>
            <a:custGeom>
              <a:avLst/>
              <a:gdLst>
                <a:gd name="T0" fmla="*/ 2147483647 w 686"/>
                <a:gd name="T1" fmla="*/ 2147483647 h 688"/>
                <a:gd name="T2" fmla="*/ 2147483647 w 686"/>
                <a:gd name="T3" fmla="*/ 2147483647 h 688"/>
                <a:gd name="T4" fmla="*/ 2147483647 w 686"/>
                <a:gd name="T5" fmla="*/ 2147483647 h 688"/>
                <a:gd name="T6" fmla="*/ 2147483647 w 686"/>
                <a:gd name="T7" fmla="*/ 2147483647 h 688"/>
                <a:gd name="T8" fmla="*/ 2147483647 w 686"/>
                <a:gd name="T9" fmla="*/ 2147483647 h 688"/>
                <a:gd name="T10" fmla="*/ 2147483647 w 686"/>
                <a:gd name="T11" fmla="*/ 2147483647 h 688"/>
                <a:gd name="T12" fmla="*/ 2147483647 w 686"/>
                <a:gd name="T13" fmla="*/ 2147483647 h 688"/>
                <a:gd name="T14" fmla="*/ 2147483647 w 686"/>
                <a:gd name="T15" fmla="*/ 2147483647 h 688"/>
                <a:gd name="T16" fmla="*/ 2147483647 w 686"/>
                <a:gd name="T17" fmla="*/ 2147483647 h 688"/>
                <a:gd name="T18" fmla="*/ 2147483647 w 686"/>
                <a:gd name="T19" fmla="*/ 2147483647 h 688"/>
                <a:gd name="T20" fmla="*/ 2147483647 w 686"/>
                <a:gd name="T21" fmla="*/ 2147483647 h 688"/>
                <a:gd name="T22" fmla="*/ 2147483647 w 686"/>
                <a:gd name="T23" fmla="*/ 2147483647 h 688"/>
                <a:gd name="T24" fmla="*/ 2147483647 w 686"/>
                <a:gd name="T25" fmla="*/ 2147483647 h 688"/>
                <a:gd name="T26" fmla="*/ 2147483647 w 686"/>
                <a:gd name="T27" fmla="*/ 2147483647 h 688"/>
                <a:gd name="T28" fmla="*/ 2147483647 w 686"/>
                <a:gd name="T29" fmla="*/ 2147483647 h 688"/>
                <a:gd name="T30" fmla="*/ 2147483647 w 686"/>
                <a:gd name="T31" fmla="*/ 2147483647 h 688"/>
                <a:gd name="T32" fmla="*/ 2147483647 w 686"/>
                <a:gd name="T33" fmla="*/ 2147483647 h 688"/>
                <a:gd name="T34" fmla="*/ 2147483647 w 686"/>
                <a:gd name="T35" fmla="*/ 2147483647 h 688"/>
                <a:gd name="T36" fmla="*/ 2147483647 w 686"/>
                <a:gd name="T37" fmla="*/ 2147483647 h 688"/>
                <a:gd name="T38" fmla="*/ 2147483647 w 686"/>
                <a:gd name="T39" fmla="*/ 2147483647 h 688"/>
                <a:gd name="T40" fmla="*/ 2147483647 w 686"/>
                <a:gd name="T41" fmla="*/ 2147483647 h 688"/>
                <a:gd name="T42" fmla="*/ 0 w 686"/>
                <a:gd name="T43" fmla="*/ 2147483647 h 688"/>
                <a:gd name="T44" fmla="*/ 2147483647 w 686"/>
                <a:gd name="T45" fmla="*/ 2147483647 h 688"/>
                <a:gd name="T46" fmla="*/ 2147483647 w 686"/>
                <a:gd name="T47" fmla="*/ 2147483647 h 688"/>
                <a:gd name="T48" fmla="*/ 2147483647 w 686"/>
                <a:gd name="T49" fmla="*/ 2147483647 h 688"/>
                <a:gd name="T50" fmla="*/ 2147483647 w 686"/>
                <a:gd name="T51" fmla="*/ 2147483647 h 688"/>
                <a:gd name="T52" fmla="*/ 2147483647 w 686"/>
                <a:gd name="T53" fmla="*/ 2147483647 h 688"/>
                <a:gd name="T54" fmla="*/ 2147483647 w 686"/>
                <a:gd name="T55" fmla="*/ 2147483647 h 688"/>
                <a:gd name="T56" fmla="*/ 2147483647 w 686"/>
                <a:gd name="T57" fmla="*/ 2147483647 h 688"/>
                <a:gd name="T58" fmla="*/ 2147483647 w 686"/>
                <a:gd name="T59" fmla="*/ 2147483647 h 688"/>
                <a:gd name="T60" fmla="*/ 2147483647 w 686"/>
                <a:gd name="T61" fmla="*/ 2147483647 h 688"/>
                <a:gd name="T62" fmla="*/ 2147483647 w 686"/>
                <a:gd name="T63" fmla="*/ 0 h 688"/>
                <a:gd name="T64" fmla="*/ 2147483647 w 686"/>
                <a:gd name="T65" fmla="*/ 2147483647 h 688"/>
                <a:gd name="T66" fmla="*/ 2147483647 w 686"/>
                <a:gd name="T67" fmla="*/ 2147483647 h 688"/>
                <a:gd name="T68" fmla="*/ 2147483647 w 686"/>
                <a:gd name="T69" fmla="*/ 2147483647 h 688"/>
                <a:gd name="T70" fmla="*/ 2147483647 w 686"/>
                <a:gd name="T71" fmla="*/ 2147483647 h 688"/>
                <a:gd name="T72" fmla="*/ 2147483647 w 686"/>
                <a:gd name="T73" fmla="*/ 2147483647 h 688"/>
                <a:gd name="T74" fmla="*/ 2147483647 w 686"/>
                <a:gd name="T75" fmla="*/ 2147483647 h 688"/>
                <a:gd name="T76" fmla="*/ 2147483647 w 686"/>
                <a:gd name="T77" fmla="*/ 2147483647 h 688"/>
                <a:gd name="T78" fmla="*/ 2147483647 w 686"/>
                <a:gd name="T79" fmla="*/ 2147483647 h 688"/>
                <a:gd name="T80" fmla="*/ 2147483647 w 686"/>
                <a:gd name="T81" fmla="*/ 2147483647 h 688"/>
                <a:gd name="T82" fmla="*/ 2147483647 w 686"/>
                <a:gd name="T83" fmla="*/ 2147483647 h 688"/>
                <a:gd name="T84" fmla="*/ 2147483647 w 686"/>
                <a:gd name="T85" fmla="*/ 2147483647 h 6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6" h="688">
                  <a:moveTo>
                    <a:pt x="686" y="344"/>
                  </a:moveTo>
                  <a:lnTo>
                    <a:pt x="686" y="361"/>
                  </a:lnTo>
                  <a:lnTo>
                    <a:pt x="685" y="379"/>
                  </a:lnTo>
                  <a:lnTo>
                    <a:pt x="683" y="396"/>
                  </a:lnTo>
                  <a:lnTo>
                    <a:pt x="680" y="413"/>
                  </a:lnTo>
                  <a:lnTo>
                    <a:pt x="677" y="430"/>
                  </a:lnTo>
                  <a:lnTo>
                    <a:pt x="672" y="446"/>
                  </a:lnTo>
                  <a:lnTo>
                    <a:pt x="666" y="462"/>
                  </a:lnTo>
                  <a:lnTo>
                    <a:pt x="660" y="478"/>
                  </a:lnTo>
                  <a:lnTo>
                    <a:pt x="654" y="493"/>
                  </a:lnTo>
                  <a:lnTo>
                    <a:pt x="645" y="508"/>
                  </a:lnTo>
                  <a:lnTo>
                    <a:pt x="637" y="522"/>
                  </a:lnTo>
                  <a:lnTo>
                    <a:pt x="628" y="536"/>
                  </a:lnTo>
                  <a:lnTo>
                    <a:pt x="618" y="549"/>
                  </a:lnTo>
                  <a:lnTo>
                    <a:pt x="609" y="563"/>
                  </a:lnTo>
                  <a:lnTo>
                    <a:pt x="598" y="575"/>
                  </a:lnTo>
                  <a:lnTo>
                    <a:pt x="586" y="587"/>
                  </a:lnTo>
                  <a:lnTo>
                    <a:pt x="575" y="598"/>
                  </a:lnTo>
                  <a:lnTo>
                    <a:pt x="561" y="609"/>
                  </a:lnTo>
                  <a:lnTo>
                    <a:pt x="549" y="620"/>
                  </a:lnTo>
                  <a:lnTo>
                    <a:pt x="536" y="629"/>
                  </a:lnTo>
                  <a:lnTo>
                    <a:pt x="521" y="638"/>
                  </a:lnTo>
                  <a:lnTo>
                    <a:pt x="507" y="646"/>
                  </a:lnTo>
                  <a:lnTo>
                    <a:pt x="492" y="654"/>
                  </a:lnTo>
                  <a:lnTo>
                    <a:pt x="476" y="661"/>
                  </a:lnTo>
                  <a:lnTo>
                    <a:pt x="462" y="667"/>
                  </a:lnTo>
                  <a:lnTo>
                    <a:pt x="445" y="672"/>
                  </a:lnTo>
                  <a:lnTo>
                    <a:pt x="429" y="677"/>
                  </a:lnTo>
                  <a:lnTo>
                    <a:pt x="412" y="680"/>
                  </a:lnTo>
                  <a:lnTo>
                    <a:pt x="395" y="684"/>
                  </a:lnTo>
                  <a:lnTo>
                    <a:pt x="378" y="686"/>
                  </a:lnTo>
                  <a:lnTo>
                    <a:pt x="361" y="688"/>
                  </a:lnTo>
                  <a:lnTo>
                    <a:pt x="343" y="688"/>
                  </a:lnTo>
                  <a:lnTo>
                    <a:pt x="326" y="688"/>
                  </a:lnTo>
                  <a:lnTo>
                    <a:pt x="308" y="686"/>
                  </a:lnTo>
                  <a:lnTo>
                    <a:pt x="291" y="684"/>
                  </a:lnTo>
                  <a:lnTo>
                    <a:pt x="274" y="680"/>
                  </a:lnTo>
                  <a:lnTo>
                    <a:pt x="257" y="677"/>
                  </a:lnTo>
                  <a:lnTo>
                    <a:pt x="241" y="672"/>
                  </a:lnTo>
                  <a:lnTo>
                    <a:pt x="225" y="667"/>
                  </a:lnTo>
                  <a:lnTo>
                    <a:pt x="210" y="661"/>
                  </a:lnTo>
                  <a:lnTo>
                    <a:pt x="194" y="654"/>
                  </a:lnTo>
                  <a:lnTo>
                    <a:pt x="179" y="646"/>
                  </a:lnTo>
                  <a:lnTo>
                    <a:pt x="165" y="638"/>
                  </a:lnTo>
                  <a:lnTo>
                    <a:pt x="151" y="629"/>
                  </a:lnTo>
                  <a:lnTo>
                    <a:pt x="138" y="620"/>
                  </a:lnTo>
                  <a:lnTo>
                    <a:pt x="125" y="609"/>
                  </a:lnTo>
                  <a:lnTo>
                    <a:pt x="112" y="598"/>
                  </a:lnTo>
                  <a:lnTo>
                    <a:pt x="100" y="587"/>
                  </a:lnTo>
                  <a:lnTo>
                    <a:pt x="89" y="575"/>
                  </a:lnTo>
                  <a:lnTo>
                    <a:pt x="78" y="563"/>
                  </a:lnTo>
                  <a:lnTo>
                    <a:pt x="68" y="549"/>
                  </a:lnTo>
                  <a:lnTo>
                    <a:pt x="58" y="536"/>
                  </a:lnTo>
                  <a:lnTo>
                    <a:pt x="49" y="522"/>
                  </a:lnTo>
                  <a:lnTo>
                    <a:pt x="41" y="508"/>
                  </a:lnTo>
                  <a:lnTo>
                    <a:pt x="34" y="493"/>
                  </a:lnTo>
                  <a:lnTo>
                    <a:pt x="26" y="478"/>
                  </a:lnTo>
                  <a:lnTo>
                    <a:pt x="20" y="462"/>
                  </a:lnTo>
                  <a:lnTo>
                    <a:pt x="15" y="446"/>
                  </a:lnTo>
                  <a:lnTo>
                    <a:pt x="11" y="430"/>
                  </a:lnTo>
                  <a:lnTo>
                    <a:pt x="7" y="413"/>
                  </a:lnTo>
                  <a:lnTo>
                    <a:pt x="3" y="396"/>
                  </a:lnTo>
                  <a:lnTo>
                    <a:pt x="1" y="379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" y="309"/>
                  </a:lnTo>
                  <a:lnTo>
                    <a:pt x="3" y="292"/>
                  </a:lnTo>
                  <a:lnTo>
                    <a:pt x="7" y="275"/>
                  </a:lnTo>
                  <a:lnTo>
                    <a:pt x="11" y="258"/>
                  </a:lnTo>
                  <a:lnTo>
                    <a:pt x="15" y="242"/>
                  </a:lnTo>
                  <a:lnTo>
                    <a:pt x="20" y="225"/>
                  </a:lnTo>
                  <a:lnTo>
                    <a:pt x="26" y="210"/>
                  </a:lnTo>
                  <a:lnTo>
                    <a:pt x="34" y="195"/>
                  </a:lnTo>
                  <a:lnTo>
                    <a:pt x="41" y="180"/>
                  </a:lnTo>
                  <a:lnTo>
                    <a:pt x="49" y="165"/>
                  </a:lnTo>
                  <a:lnTo>
                    <a:pt x="58" y="151"/>
                  </a:lnTo>
                  <a:lnTo>
                    <a:pt x="68" y="138"/>
                  </a:lnTo>
                  <a:lnTo>
                    <a:pt x="78" y="125"/>
                  </a:lnTo>
                  <a:lnTo>
                    <a:pt x="89" y="112"/>
                  </a:lnTo>
                  <a:lnTo>
                    <a:pt x="100" y="101"/>
                  </a:lnTo>
                  <a:lnTo>
                    <a:pt x="112" y="89"/>
                  </a:lnTo>
                  <a:lnTo>
                    <a:pt x="125" y="78"/>
                  </a:lnTo>
                  <a:lnTo>
                    <a:pt x="138" y="68"/>
                  </a:lnTo>
                  <a:lnTo>
                    <a:pt x="151" y="59"/>
                  </a:lnTo>
                  <a:lnTo>
                    <a:pt x="165" y="50"/>
                  </a:lnTo>
                  <a:lnTo>
                    <a:pt x="179" y="42"/>
                  </a:lnTo>
                  <a:lnTo>
                    <a:pt x="194" y="33"/>
                  </a:lnTo>
                  <a:lnTo>
                    <a:pt x="210" y="27"/>
                  </a:lnTo>
                  <a:lnTo>
                    <a:pt x="225" y="21"/>
                  </a:lnTo>
                  <a:lnTo>
                    <a:pt x="241" y="15"/>
                  </a:lnTo>
                  <a:lnTo>
                    <a:pt x="257" y="10"/>
                  </a:lnTo>
                  <a:lnTo>
                    <a:pt x="274" y="6"/>
                  </a:lnTo>
                  <a:lnTo>
                    <a:pt x="291" y="4"/>
                  </a:lnTo>
                  <a:lnTo>
                    <a:pt x="308" y="2"/>
                  </a:lnTo>
                  <a:lnTo>
                    <a:pt x="326" y="0"/>
                  </a:lnTo>
                  <a:lnTo>
                    <a:pt x="343" y="0"/>
                  </a:lnTo>
                  <a:lnTo>
                    <a:pt x="361" y="0"/>
                  </a:lnTo>
                  <a:lnTo>
                    <a:pt x="378" y="2"/>
                  </a:lnTo>
                  <a:lnTo>
                    <a:pt x="395" y="4"/>
                  </a:lnTo>
                  <a:lnTo>
                    <a:pt x="412" y="6"/>
                  </a:lnTo>
                  <a:lnTo>
                    <a:pt x="429" y="10"/>
                  </a:lnTo>
                  <a:lnTo>
                    <a:pt x="445" y="15"/>
                  </a:lnTo>
                  <a:lnTo>
                    <a:pt x="462" y="21"/>
                  </a:lnTo>
                  <a:lnTo>
                    <a:pt x="476" y="27"/>
                  </a:lnTo>
                  <a:lnTo>
                    <a:pt x="492" y="33"/>
                  </a:lnTo>
                  <a:lnTo>
                    <a:pt x="507" y="42"/>
                  </a:lnTo>
                  <a:lnTo>
                    <a:pt x="521" y="50"/>
                  </a:lnTo>
                  <a:lnTo>
                    <a:pt x="536" y="59"/>
                  </a:lnTo>
                  <a:lnTo>
                    <a:pt x="549" y="68"/>
                  </a:lnTo>
                  <a:lnTo>
                    <a:pt x="561" y="78"/>
                  </a:lnTo>
                  <a:lnTo>
                    <a:pt x="575" y="89"/>
                  </a:lnTo>
                  <a:lnTo>
                    <a:pt x="586" y="101"/>
                  </a:lnTo>
                  <a:lnTo>
                    <a:pt x="598" y="112"/>
                  </a:lnTo>
                  <a:lnTo>
                    <a:pt x="609" y="125"/>
                  </a:lnTo>
                  <a:lnTo>
                    <a:pt x="618" y="138"/>
                  </a:lnTo>
                  <a:lnTo>
                    <a:pt x="628" y="151"/>
                  </a:lnTo>
                  <a:lnTo>
                    <a:pt x="637" y="165"/>
                  </a:lnTo>
                  <a:lnTo>
                    <a:pt x="645" y="180"/>
                  </a:lnTo>
                  <a:lnTo>
                    <a:pt x="654" y="195"/>
                  </a:lnTo>
                  <a:lnTo>
                    <a:pt x="660" y="210"/>
                  </a:lnTo>
                  <a:lnTo>
                    <a:pt x="666" y="225"/>
                  </a:lnTo>
                  <a:lnTo>
                    <a:pt x="672" y="242"/>
                  </a:lnTo>
                  <a:lnTo>
                    <a:pt x="677" y="258"/>
                  </a:lnTo>
                  <a:lnTo>
                    <a:pt x="680" y="275"/>
                  </a:lnTo>
                  <a:lnTo>
                    <a:pt x="683" y="292"/>
                  </a:lnTo>
                  <a:lnTo>
                    <a:pt x="685" y="309"/>
                  </a:lnTo>
                  <a:lnTo>
                    <a:pt x="686" y="326"/>
                  </a:lnTo>
                  <a:lnTo>
                    <a:pt x="686" y="344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</p:grpSp>
      <p:sp>
        <p:nvSpPr>
          <p:cNvPr id="34" name="Скругленный прямоугольник 33"/>
          <p:cNvSpPr/>
          <p:nvPr/>
        </p:nvSpPr>
        <p:spPr bwMode="auto">
          <a:xfrm>
            <a:off x="347472" y="1012507"/>
            <a:ext cx="3852091" cy="1761344"/>
          </a:xfrm>
          <a:prstGeom prst="roundRect">
            <a:avLst>
              <a:gd name="adj" fmla="val 8309"/>
            </a:avLst>
          </a:prstGeom>
          <a:gradFill flip="none" rotWithShape="1">
            <a:gsLst>
              <a:gs pos="0">
                <a:srgbClr val="C8102E">
                  <a:shade val="30000"/>
                  <a:satMod val="115000"/>
                </a:srgbClr>
              </a:gs>
              <a:gs pos="50000">
                <a:srgbClr val="C8102E">
                  <a:shade val="67500"/>
                  <a:satMod val="115000"/>
                </a:srgbClr>
              </a:gs>
              <a:gs pos="100000">
                <a:srgbClr val="C8102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902794">
              <a:defRPr/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defTabSz="902794">
              <a:defRPr/>
            </a:pP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defTabSz="902794">
              <a:defRPr/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defTabSz="902794">
              <a:defRPr/>
            </a:pPr>
            <a:endParaRPr lang="ru-RU" sz="1100" b="1" dirty="0">
              <a:solidFill>
                <a:schemeClr val="bg1"/>
              </a:solidFill>
              <a:latin typeface="Arial" charset="0"/>
            </a:endParaRPr>
          </a:p>
          <a:p>
            <a:pPr algn="ctr" defTabSz="902794">
              <a:defRPr/>
            </a:pP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Что </a:t>
            </a: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такое Полис-оферта </a:t>
            </a: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1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и </a:t>
            </a: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чем это удобно?       </a:t>
            </a:r>
          </a:p>
        </p:txBody>
      </p:sp>
      <p:sp>
        <p:nvSpPr>
          <p:cNvPr id="35" name="Скругленный прямоугольник 34"/>
          <p:cNvSpPr/>
          <p:nvPr/>
        </p:nvSpPr>
        <p:spPr bwMode="auto">
          <a:xfrm>
            <a:off x="4916606" y="1005840"/>
            <a:ext cx="6760281" cy="1768011"/>
          </a:xfrm>
          <a:prstGeom prst="roundRect">
            <a:avLst>
              <a:gd name="adj" fmla="val 16546"/>
            </a:avLst>
          </a:prstGeom>
          <a:solidFill>
            <a:schemeClr val="bg1">
              <a:alpha val="45000"/>
            </a:schemeClr>
          </a:solidFill>
          <a:ln w="19050">
            <a:solidFill>
              <a:srgbClr val="939BA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Полис-оферта  - это предложение для Страхователя о заключении сделки строго на условиях оговоренных в Полисе.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Согласием с Полисом-офертой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является уплата премии. Мы выпустили данный вид Договора для упрощения схемы работы, т.к. заключение Полиса-оферты не требует подписания Договора Сторонами. От имении Страховщика проставляется факсимильная подпись и печать. А от имени Страхователя «подписью» является уплата страховой премии. Второй экземпляр предоставлять Страхователю Страховщику не требуется. Однако, при </a:t>
            </a:r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изменении численности застрахованных лиц,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к Полису-оферте оформляются Дополнительные соглашения, которые подписываются Сторонами.</a:t>
            </a:r>
          </a:p>
        </p:txBody>
      </p:sp>
      <p:grpSp>
        <p:nvGrpSpPr>
          <p:cNvPr id="36" name="Группа 82"/>
          <p:cNvGrpSpPr>
            <a:grpSpLocks/>
          </p:cNvGrpSpPr>
          <p:nvPr/>
        </p:nvGrpSpPr>
        <p:grpSpPr bwMode="auto">
          <a:xfrm>
            <a:off x="4777200" y="1722061"/>
            <a:ext cx="228934" cy="208311"/>
            <a:chOff x="2436051" y="4032659"/>
            <a:chExt cx="266558" cy="266558"/>
          </a:xfrm>
        </p:grpSpPr>
        <p:sp>
          <p:nvSpPr>
            <p:cNvPr id="37" name="Freeform 254"/>
            <p:cNvSpPr>
              <a:spLocks/>
            </p:cNvSpPr>
            <p:nvPr/>
          </p:nvSpPr>
          <p:spPr bwMode="auto">
            <a:xfrm flipH="1">
              <a:off x="2436051" y="4032659"/>
              <a:ext cx="266558" cy="266558"/>
            </a:xfrm>
            <a:custGeom>
              <a:avLst/>
              <a:gdLst>
                <a:gd name="T0" fmla="*/ 2147483647 w 1304"/>
                <a:gd name="T1" fmla="*/ 2147483647 h 1304"/>
                <a:gd name="T2" fmla="*/ 2147483647 w 1304"/>
                <a:gd name="T3" fmla="*/ 2147483647 h 1304"/>
                <a:gd name="T4" fmla="*/ 2147483647 w 1304"/>
                <a:gd name="T5" fmla="*/ 2147483647 h 1304"/>
                <a:gd name="T6" fmla="*/ 2147483647 w 1304"/>
                <a:gd name="T7" fmla="*/ 2147483647 h 1304"/>
                <a:gd name="T8" fmla="*/ 2147483647 w 1304"/>
                <a:gd name="T9" fmla="*/ 2147483647 h 1304"/>
                <a:gd name="T10" fmla="*/ 2147483647 w 1304"/>
                <a:gd name="T11" fmla="*/ 2147483647 h 1304"/>
                <a:gd name="T12" fmla="*/ 2147483647 w 1304"/>
                <a:gd name="T13" fmla="*/ 2147483647 h 1304"/>
                <a:gd name="T14" fmla="*/ 2147483647 w 1304"/>
                <a:gd name="T15" fmla="*/ 2147483647 h 1304"/>
                <a:gd name="T16" fmla="*/ 2147483647 w 1304"/>
                <a:gd name="T17" fmla="*/ 2147483647 h 1304"/>
                <a:gd name="T18" fmla="*/ 2147483647 w 1304"/>
                <a:gd name="T19" fmla="*/ 2147483647 h 1304"/>
                <a:gd name="T20" fmla="*/ 2147483647 w 1304"/>
                <a:gd name="T21" fmla="*/ 2147483647 h 1304"/>
                <a:gd name="T22" fmla="*/ 2147483647 w 1304"/>
                <a:gd name="T23" fmla="*/ 2147483647 h 1304"/>
                <a:gd name="T24" fmla="*/ 2147483647 w 1304"/>
                <a:gd name="T25" fmla="*/ 2147483647 h 1304"/>
                <a:gd name="T26" fmla="*/ 2147483647 w 1304"/>
                <a:gd name="T27" fmla="*/ 2147483647 h 1304"/>
                <a:gd name="T28" fmla="*/ 2147483647 w 1304"/>
                <a:gd name="T29" fmla="*/ 2147483647 h 1304"/>
                <a:gd name="T30" fmla="*/ 2147483647 w 1304"/>
                <a:gd name="T31" fmla="*/ 2147483647 h 1304"/>
                <a:gd name="T32" fmla="*/ 2147483647 w 1304"/>
                <a:gd name="T33" fmla="*/ 2147483647 h 1304"/>
                <a:gd name="T34" fmla="*/ 2147483647 w 1304"/>
                <a:gd name="T35" fmla="*/ 2147483647 h 1304"/>
                <a:gd name="T36" fmla="*/ 2147483647 w 1304"/>
                <a:gd name="T37" fmla="*/ 2147483647 h 1304"/>
                <a:gd name="T38" fmla="*/ 2147483647 w 1304"/>
                <a:gd name="T39" fmla="*/ 2147483647 h 1304"/>
                <a:gd name="T40" fmla="*/ 2147483647 w 1304"/>
                <a:gd name="T41" fmla="*/ 2147483647 h 1304"/>
                <a:gd name="T42" fmla="*/ 2147483647 w 1304"/>
                <a:gd name="T43" fmla="*/ 2147483647 h 1304"/>
                <a:gd name="T44" fmla="*/ 2147483647 w 1304"/>
                <a:gd name="T45" fmla="*/ 2147483647 h 1304"/>
                <a:gd name="T46" fmla="*/ 2147483647 w 1304"/>
                <a:gd name="T47" fmla="*/ 2147483647 h 1304"/>
                <a:gd name="T48" fmla="*/ 2147483647 w 1304"/>
                <a:gd name="T49" fmla="*/ 2147483647 h 1304"/>
                <a:gd name="T50" fmla="*/ 2147483647 w 1304"/>
                <a:gd name="T51" fmla="*/ 2147483647 h 1304"/>
                <a:gd name="T52" fmla="*/ 2147483647 w 1304"/>
                <a:gd name="T53" fmla="*/ 2147483647 h 1304"/>
                <a:gd name="T54" fmla="*/ 2147483647 w 1304"/>
                <a:gd name="T55" fmla="*/ 2147483647 h 1304"/>
                <a:gd name="T56" fmla="*/ 2147483647 w 1304"/>
                <a:gd name="T57" fmla="*/ 2147483647 h 1304"/>
                <a:gd name="T58" fmla="*/ 2147483647 w 1304"/>
                <a:gd name="T59" fmla="*/ 2147483647 h 1304"/>
                <a:gd name="T60" fmla="*/ 2147483647 w 1304"/>
                <a:gd name="T61" fmla="*/ 2147483647 h 1304"/>
                <a:gd name="T62" fmla="*/ 2147483647 w 1304"/>
                <a:gd name="T63" fmla="*/ 0 h 1304"/>
                <a:gd name="T64" fmla="*/ 2147483647 w 1304"/>
                <a:gd name="T65" fmla="*/ 2147483647 h 1304"/>
                <a:gd name="T66" fmla="*/ 2147483647 w 1304"/>
                <a:gd name="T67" fmla="*/ 2147483647 h 1304"/>
                <a:gd name="T68" fmla="*/ 2147483647 w 1304"/>
                <a:gd name="T69" fmla="*/ 2147483647 h 1304"/>
                <a:gd name="T70" fmla="*/ 2147483647 w 1304"/>
                <a:gd name="T71" fmla="*/ 2147483647 h 1304"/>
                <a:gd name="T72" fmla="*/ 2147483647 w 1304"/>
                <a:gd name="T73" fmla="*/ 2147483647 h 1304"/>
                <a:gd name="T74" fmla="*/ 2147483647 w 1304"/>
                <a:gd name="T75" fmla="*/ 2147483647 h 1304"/>
                <a:gd name="T76" fmla="*/ 2147483647 w 1304"/>
                <a:gd name="T77" fmla="*/ 2147483647 h 1304"/>
                <a:gd name="T78" fmla="*/ 2147483647 w 1304"/>
                <a:gd name="T79" fmla="*/ 2147483647 h 1304"/>
                <a:gd name="T80" fmla="*/ 2147483647 w 1304"/>
                <a:gd name="T81" fmla="*/ 2147483647 h 1304"/>
                <a:gd name="T82" fmla="*/ 2147483647 w 1304"/>
                <a:gd name="T83" fmla="*/ 2147483647 h 1304"/>
                <a:gd name="T84" fmla="*/ 2147483647 w 1304"/>
                <a:gd name="T85" fmla="*/ 2147483647 h 1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85"/>
                  </a:lnTo>
                  <a:lnTo>
                    <a:pt x="1301" y="719"/>
                  </a:lnTo>
                  <a:lnTo>
                    <a:pt x="1296" y="752"/>
                  </a:lnTo>
                  <a:lnTo>
                    <a:pt x="1292" y="783"/>
                  </a:lnTo>
                  <a:lnTo>
                    <a:pt x="1284" y="815"/>
                  </a:lnTo>
                  <a:lnTo>
                    <a:pt x="1275" y="846"/>
                  </a:lnTo>
                  <a:lnTo>
                    <a:pt x="1265" y="875"/>
                  </a:lnTo>
                  <a:lnTo>
                    <a:pt x="1253" y="906"/>
                  </a:lnTo>
                  <a:lnTo>
                    <a:pt x="1239" y="935"/>
                  </a:lnTo>
                  <a:lnTo>
                    <a:pt x="1226" y="963"/>
                  </a:lnTo>
                  <a:lnTo>
                    <a:pt x="1210" y="990"/>
                  </a:lnTo>
                  <a:lnTo>
                    <a:pt x="1193" y="1016"/>
                  </a:lnTo>
                  <a:lnTo>
                    <a:pt x="1175" y="1042"/>
                  </a:lnTo>
                  <a:lnTo>
                    <a:pt x="1156" y="1066"/>
                  </a:lnTo>
                  <a:lnTo>
                    <a:pt x="1135" y="1090"/>
                  </a:lnTo>
                  <a:lnTo>
                    <a:pt x="1113" y="1113"/>
                  </a:lnTo>
                  <a:lnTo>
                    <a:pt x="1090" y="1134"/>
                  </a:lnTo>
                  <a:lnTo>
                    <a:pt x="1067" y="1155"/>
                  </a:lnTo>
                  <a:lnTo>
                    <a:pt x="1043" y="1174"/>
                  </a:lnTo>
                  <a:lnTo>
                    <a:pt x="1017" y="1192"/>
                  </a:lnTo>
                  <a:lnTo>
                    <a:pt x="991" y="1209"/>
                  </a:lnTo>
                  <a:lnTo>
                    <a:pt x="963" y="1225"/>
                  </a:lnTo>
                  <a:lnTo>
                    <a:pt x="935" y="1240"/>
                  </a:lnTo>
                  <a:lnTo>
                    <a:pt x="906" y="1253"/>
                  </a:lnTo>
                  <a:lnTo>
                    <a:pt x="877" y="1264"/>
                  </a:lnTo>
                  <a:lnTo>
                    <a:pt x="846" y="1275"/>
                  </a:lnTo>
                  <a:lnTo>
                    <a:pt x="815" y="1283"/>
                  </a:lnTo>
                  <a:lnTo>
                    <a:pt x="783" y="1291"/>
                  </a:lnTo>
                  <a:lnTo>
                    <a:pt x="752" y="1297"/>
                  </a:lnTo>
                  <a:lnTo>
                    <a:pt x="719" y="1300"/>
                  </a:lnTo>
                  <a:lnTo>
                    <a:pt x="686" y="1303"/>
                  </a:lnTo>
                  <a:lnTo>
                    <a:pt x="652" y="1304"/>
                  </a:lnTo>
                  <a:lnTo>
                    <a:pt x="619" y="1303"/>
                  </a:lnTo>
                  <a:lnTo>
                    <a:pt x="585" y="1300"/>
                  </a:lnTo>
                  <a:lnTo>
                    <a:pt x="553" y="1297"/>
                  </a:lnTo>
                  <a:lnTo>
                    <a:pt x="521" y="1291"/>
                  </a:lnTo>
                  <a:lnTo>
                    <a:pt x="489" y="1283"/>
                  </a:lnTo>
                  <a:lnTo>
                    <a:pt x="458" y="1275"/>
                  </a:lnTo>
                  <a:lnTo>
                    <a:pt x="428" y="1264"/>
                  </a:lnTo>
                  <a:lnTo>
                    <a:pt x="398" y="1253"/>
                  </a:lnTo>
                  <a:lnTo>
                    <a:pt x="369" y="1240"/>
                  </a:lnTo>
                  <a:lnTo>
                    <a:pt x="341" y="1225"/>
                  </a:lnTo>
                  <a:lnTo>
                    <a:pt x="315" y="1209"/>
                  </a:lnTo>
                  <a:lnTo>
                    <a:pt x="288" y="1192"/>
                  </a:lnTo>
                  <a:lnTo>
                    <a:pt x="262" y="1174"/>
                  </a:lnTo>
                  <a:lnTo>
                    <a:pt x="237" y="1155"/>
                  </a:lnTo>
                  <a:lnTo>
                    <a:pt x="214" y="1134"/>
                  </a:lnTo>
                  <a:lnTo>
                    <a:pt x="191" y="1113"/>
                  </a:lnTo>
                  <a:lnTo>
                    <a:pt x="170" y="1090"/>
                  </a:lnTo>
                  <a:lnTo>
                    <a:pt x="150" y="1066"/>
                  </a:lnTo>
                  <a:lnTo>
                    <a:pt x="130" y="1042"/>
                  </a:lnTo>
                  <a:lnTo>
                    <a:pt x="112" y="1016"/>
                  </a:lnTo>
                  <a:lnTo>
                    <a:pt x="95" y="990"/>
                  </a:lnTo>
                  <a:lnTo>
                    <a:pt x="79" y="963"/>
                  </a:lnTo>
                  <a:lnTo>
                    <a:pt x="65" y="935"/>
                  </a:lnTo>
                  <a:lnTo>
                    <a:pt x="51" y="906"/>
                  </a:lnTo>
                  <a:lnTo>
                    <a:pt x="40" y="875"/>
                  </a:lnTo>
                  <a:lnTo>
                    <a:pt x="29" y="846"/>
                  </a:lnTo>
                  <a:lnTo>
                    <a:pt x="21" y="815"/>
                  </a:lnTo>
                  <a:lnTo>
                    <a:pt x="14" y="783"/>
                  </a:lnTo>
                  <a:lnTo>
                    <a:pt x="8" y="752"/>
                  </a:lnTo>
                  <a:lnTo>
                    <a:pt x="4" y="719"/>
                  </a:lnTo>
                  <a:lnTo>
                    <a:pt x="2" y="685"/>
                  </a:lnTo>
                  <a:lnTo>
                    <a:pt x="0" y="652"/>
                  </a:lnTo>
                  <a:lnTo>
                    <a:pt x="2" y="618"/>
                  </a:lnTo>
                  <a:lnTo>
                    <a:pt x="4" y="585"/>
                  </a:lnTo>
                  <a:lnTo>
                    <a:pt x="8" y="552"/>
                  </a:lnTo>
                  <a:lnTo>
                    <a:pt x="14" y="521"/>
                  </a:lnTo>
                  <a:lnTo>
                    <a:pt x="21" y="489"/>
                  </a:lnTo>
                  <a:lnTo>
                    <a:pt x="29" y="458"/>
                  </a:lnTo>
                  <a:lnTo>
                    <a:pt x="40" y="427"/>
                  </a:lnTo>
                  <a:lnTo>
                    <a:pt x="51" y="398"/>
                  </a:lnTo>
                  <a:lnTo>
                    <a:pt x="65" y="369"/>
                  </a:lnTo>
                  <a:lnTo>
                    <a:pt x="79" y="341"/>
                  </a:lnTo>
                  <a:lnTo>
                    <a:pt x="95" y="313"/>
                  </a:lnTo>
                  <a:lnTo>
                    <a:pt x="112" y="286"/>
                  </a:lnTo>
                  <a:lnTo>
                    <a:pt x="130" y="261"/>
                  </a:lnTo>
                  <a:lnTo>
                    <a:pt x="150" y="237"/>
                  </a:lnTo>
                  <a:lnTo>
                    <a:pt x="170" y="214"/>
                  </a:lnTo>
                  <a:lnTo>
                    <a:pt x="191" y="191"/>
                  </a:lnTo>
                  <a:lnTo>
                    <a:pt x="214" y="169"/>
                  </a:lnTo>
                  <a:lnTo>
                    <a:pt x="237" y="148"/>
                  </a:lnTo>
                  <a:lnTo>
                    <a:pt x="262" y="129"/>
                  </a:lnTo>
                  <a:lnTo>
                    <a:pt x="288" y="110"/>
                  </a:lnTo>
                  <a:lnTo>
                    <a:pt x="315" y="93"/>
                  </a:lnTo>
                  <a:lnTo>
                    <a:pt x="341" y="78"/>
                  </a:lnTo>
                  <a:lnTo>
                    <a:pt x="369" y="64"/>
                  </a:lnTo>
                  <a:lnTo>
                    <a:pt x="398" y="51"/>
                  </a:lnTo>
                  <a:lnTo>
                    <a:pt x="428" y="39"/>
                  </a:lnTo>
                  <a:lnTo>
                    <a:pt x="458" y="29"/>
                  </a:lnTo>
                  <a:lnTo>
                    <a:pt x="489" y="19"/>
                  </a:lnTo>
                  <a:lnTo>
                    <a:pt x="521" y="12"/>
                  </a:lnTo>
                  <a:lnTo>
                    <a:pt x="553" y="7"/>
                  </a:lnTo>
                  <a:lnTo>
                    <a:pt x="585" y="2"/>
                  </a:lnTo>
                  <a:lnTo>
                    <a:pt x="619" y="0"/>
                  </a:lnTo>
                  <a:lnTo>
                    <a:pt x="652" y="0"/>
                  </a:lnTo>
                  <a:lnTo>
                    <a:pt x="686" y="0"/>
                  </a:lnTo>
                  <a:lnTo>
                    <a:pt x="719" y="2"/>
                  </a:lnTo>
                  <a:lnTo>
                    <a:pt x="752" y="7"/>
                  </a:lnTo>
                  <a:lnTo>
                    <a:pt x="783" y="12"/>
                  </a:lnTo>
                  <a:lnTo>
                    <a:pt x="815" y="19"/>
                  </a:lnTo>
                  <a:lnTo>
                    <a:pt x="846" y="29"/>
                  </a:lnTo>
                  <a:lnTo>
                    <a:pt x="877" y="39"/>
                  </a:lnTo>
                  <a:lnTo>
                    <a:pt x="906" y="51"/>
                  </a:lnTo>
                  <a:lnTo>
                    <a:pt x="935" y="64"/>
                  </a:lnTo>
                  <a:lnTo>
                    <a:pt x="963" y="78"/>
                  </a:lnTo>
                  <a:lnTo>
                    <a:pt x="991" y="93"/>
                  </a:lnTo>
                  <a:lnTo>
                    <a:pt x="1017" y="110"/>
                  </a:lnTo>
                  <a:lnTo>
                    <a:pt x="1043" y="129"/>
                  </a:lnTo>
                  <a:lnTo>
                    <a:pt x="1067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4"/>
                  </a:lnTo>
                  <a:lnTo>
                    <a:pt x="1156" y="237"/>
                  </a:lnTo>
                  <a:lnTo>
                    <a:pt x="1175" y="261"/>
                  </a:lnTo>
                  <a:lnTo>
                    <a:pt x="1193" y="286"/>
                  </a:lnTo>
                  <a:lnTo>
                    <a:pt x="1210" y="313"/>
                  </a:lnTo>
                  <a:lnTo>
                    <a:pt x="1226" y="341"/>
                  </a:lnTo>
                  <a:lnTo>
                    <a:pt x="1239" y="369"/>
                  </a:lnTo>
                  <a:lnTo>
                    <a:pt x="1253" y="398"/>
                  </a:lnTo>
                  <a:lnTo>
                    <a:pt x="1265" y="427"/>
                  </a:lnTo>
                  <a:lnTo>
                    <a:pt x="1275" y="458"/>
                  </a:lnTo>
                  <a:lnTo>
                    <a:pt x="1284" y="489"/>
                  </a:lnTo>
                  <a:lnTo>
                    <a:pt x="1292" y="521"/>
                  </a:lnTo>
                  <a:lnTo>
                    <a:pt x="1296" y="552"/>
                  </a:lnTo>
                  <a:lnTo>
                    <a:pt x="1301" y="585"/>
                  </a:lnTo>
                  <a:lnTo>
                    <a:pt x="1304" y="618"/>
                  </a:lnTo>
                  <a:lnTo>
                    <a:pt x="1304" y="652"/>
                  </a:lnTo>
                  <a:close/>
                </a:path>
              </a:pathLst>
            </a:custGeom>
            <a:solidFill>
              <a:srgbClr val="EB5F5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38" name="Freeform 255"/>
            <p:cNvSpPr>
              <a:spLocks/>
            </p:cNvSpPr>
            <p:nvPr/>
          </p:nvSpPr>
          <p:spPr bwMode="auto">
            <a:xfrm flipH="1">
              <a:off x="2499011" y="4095619"/>
              <a:ext cx="140638" cy="140638"/>
            </a:xfrm>
            <a:custGeom>
              <a:avLst/>
              <a:gdLst>
                <a:gd name="T0" fmla="*/ 2147483647 w 686"/>
                <a:gd name="T1" fmla="*/ 2147483647 h 688"/>
                <a:gd name="T2" fmla="*/ 2147483647 w 686"/>
                <a:gd name="T3" fmla="*/ 2147483647 h 688"/>
                <a:gd name="T4" fmla="*/ 2147483647 w 686"/>
                <a:gd name="T5" fmla="*/ 2147483647 h 688"/>
                <a:gd name="T6" fmla="*/ 2147483647 w 686"/>
                <a:gd name="T7" fmla="*/ 2147483647 h 688"/>
                <a:gd name="T8" fmla="*/ 2147483647 w 686"/>
                <a:gd name="T9" fmla="*/ 2147483647 h 688"/>
                <a:gd name="T10" fmla="*/ 2147483647 w 686"/>
                <a:gd name="T11" fmla="*/ 2147483647 h 688"/>
                <a:gd name="T12" fmla="*/ 2147483647 w 686"/>
                <a:gd name="T13" fmla="*/ 2147483647 h 688"/>
                <a:gd name="T14" fmla="*/ 2147483647 w 686"/>
                <a:gd name="T15" fmla="*/ 2147483647 h 688"/>
                <a:gd name="T16" fmla="*/ 2147483647 w 686"/>
                <a:gd name="T17" fmla="*/ 2147483647 h 688"/>
                <a:gd name="T18" fmla="*/ 2147483647 w 686"/>
                <a:gd name="T19" fmla="*/ 2147483647 h 688"/>
                <a:gd name="T20" fmla="*/ 2147483647 w 686"/>
                <a:gd name="T21" fmla="*/ 2147483647 h 688"/>
                <a:gd name="T22" fmla="*/ 2147483647 w 686"/>
                <a:gd name="T23" fmla="*/ 2147483647 h 688"/>
                <a:gd name="T24" fmla="*/ 2147483647 w 686"/>
                <a:gd name="T25" fmla="*/ 2147483647 h 688"/>
                <a:gd name="T26" fmla="*/ 2147483647 w 686"/>
                <a:gd name="T27" fmla="*/ 2147483647 h 688"/>
                <a:gd name="T28" fmla="*/ 2147483647 w 686"/>
                <a:gd name="T29" fmla="*/ 2147483647 h 688"/>
                <a:gd name="T30" fmla="*/ 2147483647 w 686"/>
                <a:gd name="T31" fmla="*/ 2147483647 h 688"/>
                <a:gd name="T32" fmla="*/ 2147483647 w 686"/>
                <a:gd name="T33" fmla="*/ 2147483647 h 688"/>
                <a:gd name="T34" fmla="*/ 2147483647 w 686"/>
                <a:gd name="T35" fmla="*/ 2147483647 h 688"/>
                <a:gd name="T36" fmla="*/ 2147483647 w 686"/>
                <a:gd name="T37" fmla="*/ 2147483647 h 688"/>
                <a:gd name="T38" fmla="*/ 2147483647 w 686"/>
                <a:gd name="T39" fmla="*/ 2147483647 h 688"/>
                <a:gd name="T40" fmla="*/ 2147483647 w 686"/>
                <a:gd name="T41" fmla="*/ 2147483647 h 688"/>
                <a:gd name="T42" fmla="*/ 0 w 686"/>
                <a:gd name="T43" fmla="*/ 2147483647 h 688"/>
                <a:gd name="T44" fmla="*/ 2147483647 w 686"/>
                <a:gd name="T45" fmla="*/ 2147483647 h 688"/>
                <a:gd name="T46" fmla="*/ 2147483647 w 686"/>
                <a:gd name="T47" fmla="*/ 2147483647 h 688"/>
                <a:gd name="T48" fmla="*/ 2147483647 w 686"/>
                <a:gd name="T49" fmla="*/ 2147483647 h 688"/>
                <a:gd name="T50" fmla="*/ 2147483647 w 686"/>
                <a:gd name="T51" fmla="*/ 2147483647 h 688"/>
                <a:gd name="T52" fmla="*/ 2147483647 w 686"/>
                <a:gd name="T53" fmla="*/ 2147483647 h 688"/>
                <a:gd name="T54" fmla="*/ 2147483647 w 686"/>
                <a:gd name="T55" fmla="*/ 2147483647 h 688"/>
                <a:gd name="T56" fmla="*/ 2147483647 w 686"/>
                <a:gd name="T57" fmla="*/ 2147483647 h 688"/>
                <a:gd name="T58" fmla="*/ 2147483647 w 686"/>
                <a:gd name="T59" fmla="*/ 2147483647 h 688"/>
                <a:gd name="T60" fmla="*/ 2147483647 w 686"/>
                <a:gd name="T61" fmla="*/ 2147483647 h 688"/>
                <a:gd name="T62" fmla="*/ 2147483647 w 686"/>
                <a:gd name="T63" fmla="*/ 0 h 688"/>
                <a:gd name="T64" fmla="*/ 2147483647 w 686"/>
                <a:gd name="T65" fmla="*/ 2147483647 h 688"/>
                <a:gd name="T66" fmla="*/ 2147483647 w 686"/>
                <a:gd name="T67" fmla="*/ 2147483647 h 688"/>
                <a:gd name="T68" fmla="*/ 2147483647 w 686"/>
                <a:gd name="T69" fmla="*/ 2147483647 h 688"/>
                <a:gd name="T70" fmla="*/ 2147483647 w 686"/>
                <a:gd name="T71" fmla="*/ 2147483647 h 688"/>
                <a:gd name="T72" fmla="*/ 2147483647 w 686"/>
                <a:gd name="T73" fmla="*/ 2147483647 h 688"/>
                <a:gd name="T74" fmla="*/ 2147483647 w 686"/>
                <a:gd name="T75" fmla="*/ 2147483647 h 688"/>
                <a:gd name="T76" fmla="*/ 2147483647 w 686"/>
                <a:gd name="T77" fmla="*/ 2147483647 h 688"/>
                <a:gd name="T78" fmla="*/ 2147483647 w 686"/>
                <a:gd name="T79" fmla="*/ 2147483647 h 688"/>
                <a:gd name="T80" fmla="*/ 2147483647 w 686"/>
                <a:gd name="T81" fmla="*/ 2147483647 h 688"/>
                <a:gd name="T82" fmla="*/ 2147483647 w 686"/>
                <a:gd name="T83" fmla="*/ 2147483647 h 688"/>
                <a:gd name="T84" fmla="*/ 2147483647 w 686"/>
                <a:gd name="T85" fmla="*/ 2147483647 h 6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6" h="688">
                  <a:moveTo>
                    <a:pt x="686" y="344"/>
                  </a:moveTo>
                  <a:lnTo>
                    <a:pt x="686" y="361"/>
                  </a:lnTo>
                  <a:lnTo>
                    <a:pt x="685" y="379"/>
                  </a:lnTo>
                  <a:lnTo>
                    <a:pt x="683" y="396"/>
                  </a:lnTo>
                  <a:lnTo>
                    <a:pt x="680" y="413"/>
                  </a:lnTo>
                  <a:lnTo>
                    <a:pt x="677" y="430"/>
                  </a:lnTo>
                  <a:lnTo>
                    <a:pt x="672" y="446"/>
                  </a:lnTo>
                  <a:lnTo>
                    <a:pt x="666" y="462"/>
                  </a:lnTo>
                  <a:lnTo>
                    <a:pt x="660" y="478"/>
                  </a:lnTo>
                  <a:lnTo>
                    <a:pt x="654" y="493"/>
                  </a:lnTo>
                  <a:lnTo>
                    <a:pt x="645" y="508"/>
                  </a:lnTo>
                  <a:lnTo>
                    <a:pt x="637" y="522"/>
                  </a:lnTo>
                  <a:lnTo>
                    <a:pt x="628" y="536"/>
                  </a:lnTo>
                  <a:lnTo>
                    <a:pt x="618" y="549"/>
                  </a:lnTo>
                  <a:lnTo>
                    <a:pt x="609" y="563"/>
                  </a:lnTo>
                  <a:lnTo>
                    <a:pt x="598" y="575"/>
                  </a:lnTo>
                  <a:lnTo>
                    <a:pt x="586" y="587"/>
                  </a:lnTo>
                  <a:lnTo>
                    <a:pt x="575" y="598"/>
                  </a:lnTo>
                  <a:lnTo>
                    <a:pt x="561" y="609"/>
                  </a:lnTo>
                  <a:lnTo>
                    <a:pt x="549" y="620"/>
                  </a:lnTo>
                  <a:lnTo>
                    <a:pt x="536" y="629"/>
                  </a:lnTo>
                  <a:lnTo>
                    <a:pt x="521" y="638"/>
                  </a:lnTo>
                  <a:lnTo>
                    <a:pt x="507" y="646"/>
                  </a:lnTo>
                  <a:lnTo>
                    <a:pt x="492" y="654"/>
                  </a:lnTo>
                  <a:lnTo>
                    <a:pt x="476" y="661"/>
                  </a:lnTo>
                  <a:lnTo>
                    <a:pt x="462" y="667"/>
                  </a:lnTo>
                  <a:lnTo>
                    <a:pt x="445" y="672"/>
                  </a:lnTo>
                  <a:lnTo>
                    <a:pt x="429" y="677"/>
                  </a:lnTo>
                  <a:lnTo>
                    <a:pt x="412" y="680"/>
                  </a:lnTo>
                  <a:lnTo>
                    <a:pt x="395" y="684"/>
                  </a:lnTo>
                  <a:lnTo>
                    <a:pt x="378" y="686"/>
                  </a:lnTo>
                  <a:lnTo>
                    <a:pt x="361" y="688"/>
                  </a:lnTo>
                  <a:lnTo>
                    <a:pt x="343" y="688"/>
                  </a:lnTo>
                  <a:lnTo>
                    <a:pt x="326" y="688"/>
                  </a:lnTo>
                  <a:lnTo>
                    <a:pt x="308" y="686"/>
                  </a:lnTo>
                  <a:lnTo>
                    <a:pt x="291" y="684"/>
                  </a:lnTo>
                  <a:lnTo>
                    <a:pt x="274" y="680"/>
                  </a:lnTo>
                  <a:lnTo>
                    <a:pt x="257" y="677"/>
                  </a:lnTo>
                  <a:lnTo>
                    <a:pt x="241" y="672"/>
                  </a:lnTo>
                  <a:lnTo>
                    <a:pt x="225" y="667"/>
                  </a:lnTo>
                  <a:lnTo>
                    <a:pt x="210" y="661"/>
                  </a:lnTo>
                  <a:lnTo>
                    <a:pt x="194" y="654"/>
                  </a:lnTo>
                  <a:lnTo>
                    <a:pt x="179" y="646"/>
                  </a:lnTo>
                  <a:lnTo>
                    <a:pt x="165" y="638"/>
                  </a:lnTo>
                  <a:lnTo>
                    <a:pt x="151" y="629"/>
                  </a:lnTo>
                  <a:lnTo>
                    <a:pt x="138" y="620"/>
                  </a:lnTo>
                  <a:lnTo>
                    <a:pt x="125" y="609"/>
                  </a:lnTo>
                  <a:lnTo>
                    <a:pt x="112" y="598"/>
                  </a:lnTo>
                  <a:lnTo>
                    <a:pt x="100" y="587"/>
                  </a:lnTo>
                  <a:lnTo>
                    <a:pt x="89" y="575"/>
                  </a:lnTo>
                  <a:lnTo>
                    <a:pt x="78" y="563"/>
                  </a:lnTo>
                  <a:lnTo>
                    <a:pt x="68" y="549"/>
                  </a:lnTo>
                  <a:lnTo>
                    <a:pt x="58" y="536"/>
                  </a:lnTo>
                  <a:lnTo>
                    <a:pt x="49" y="522"/>
                  </a:lnTo>
                  <a:lnTo>
                    <a:pt x="41" y="508"/>
                  </a:lnTo>
                  <a:lnTo>
                    <a:pt x="34" y="493"/>
                  </a:lnTo>
                  <a:lnTo>
                    <a:pt x="26" y="478"/>
                  </a:lnTo>
                  <a:lnTo>
                    <a:pt x="20" y="462"/>
                  </a:lnTo>
                  <a:lnTo>
                    <a:pt x="15" y="446"/>
                  </a:lnTo>
                  <a:lnTo>
                    <a:pt x="11" y="430"/>
                  </a:lnTo>
                  <a:lnTo>
                    <a:pt x="7" y="413"/>
                  </a:lnTo>
                  <a:lnTo>
                    <a:pt x="3" y="396"/>
                  </a:lnTo>
                  <a:lnTo>
                    <a:pt x="1" y="379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" y="309"/>
                  </a:lnTo>
                  <a:lnTo>
                    <a:pt x="3" y="292"/>
                  </a:lnTo>
                  <a:lnTo>
                    <a:pt x="7" y="275"/>
                  </a:lnTo>
                  <a:lnTo>
                    <a:pt x="11" y="258"/>
                  </a:lnTo>
                  <a:lnTo>
                    <a:pt x="15" y="242"/>
                  </a:lnTo>
                  <a:lnTo>
                    <a:pt x="20" y="225"/>
                  </a:lnTo>
                  <a:lnTo>
                    <a:pt x="26" y="210"/>
                  </a:lnTo>
                  <a:lnTo>
                    <a:pt x="34" y="195"/>
                  </a:lnTo>
                  <a:lnTo>
                    <a:pt x="41" y="180"/>
                  </a:lnTo>
                  <a:lnTo>
                    <a:pt x="49" y="165"/>
                  </a:lnTo>
                  <a:lnTo>
                    <a:pt x="58" y="151"/>
                  </a:lnTo>
                  <a:lnTo>
                    <a:pt x="68" y="138"/>
                  </a:lnTo>
                  <a:lnTo>
                    <a:pt x="78" y="125"/>
                  </a:lnTo>
                  <a:lnTo>
                    <a:pt x="89" y="112"/>
                  </a:lnTo>
                  <a:lnTo>
                    <a:pt x="100" y="101"/>
                  </a:lnTo>
                  <a:lnTo>
                    <a:pt x="112" y="89"/>
                  </a:lnTo>
                  <a:lnTo>
                    <a:pt x="125" y="78"/>
                  </a:lnTo>
                  <a:lnTo>
                    <a:pt x="138" y="68"/>
                  </a:lnTo>
                  <a:lnTo>
                    <a:pt x="151" y="59"/>
                  </a:lnTo>
                  <a:lnTo>
                    <a:pt x="165" y="50"/>
                  </a:lnTo>
                  <a:lnTo>
                    <a:pt x="179" y="42"/>
                  </a:lnTo>
                  <a:lnTo>
                    <a:pt x="194" y="33"/>
                  </a:lnTo>
                  <a:lnTo>
                    <a:pt x="210" y="27"/>
                  </a:lnTo>
                  <a:lnTo>
                    <a:pt x="225" y="21"/>
                  </a:lnTo>
                  <a:lnTo>
                    <a:pt x="241" y="15"/>
                  </a:lnTo>
                  <a:lnTo>
                    <a:pt x="257" y="10"/>
                  </a:lnTo>
                  <a:lnTo>
                    <a:pt x="274" y="6"/>
                  </a:lnTo>
                  <a:lnTo>
                    <a:pt x="291" y="4"/>
                  </a:lnTo>
                  <a:lnTo>
                    <a:pt x="308" y="2"/>
                  </a:lnTo>
                  <a:lnTo>
                    <a:pt x="326" y="0"/>
                  </a:lnTo>
                  <a:lnTo>
                    <a:pt x="343" y="0"/>
                  </a:lnTo>
                  <a:lnTo>
                    <a:pt x="361" y="0"/>
                  </a:lnTo>
                  <a:lnTo>
                    <a:pt x="378" y="2"/>
                  </a:lnTo>
                  <a:lnTo>
                    <a:pt x="395" y="4"/>
                  </a:lnTo>
                  <a:lnTo>
                    <a:pt x="412" y="6"/>
                  </a:lnTo>
                  <a:lnTo>
                    <a:pt x="429" y="10"/>
                  </a:lnTo>
                  <a:lnTo>
                    <a:pt x="445" y="15"/>
                  </a:lnTo>
                  <a:lnTo>
                    <a:pt x="462" y="21"/>
                  </a:lnTo>
                  <a:lnTo>
                    <a:pt x="476" y="27"/>
                  </a:lnTo>
                  <a:lnTo>
                    <a:pt x="492" y="33"/>
                  </a:lnTo>
                  <a:lnTo>
                    <a:pt x="507" y="42"/>
                  </a:lnTo>
                  <a:lnTo>
                    <a:pt x="521" y="50"/>
                  </a:lnTo>
                  <a:lnTo>
                    <a:pt x="536" y="59"/>
                  </a:lnTo>
                  <a:lnTo>
                    <a:pt x="549" y="68"/>
                  </a:lnTo>
                  <a:lnTo>
                    <a:pt x="561" y="78"/>
                  </a:lnTo>
                  <a:lnTo>
                    <a:pt x="575" y="89"/>
                  </a:lnTo>
                  <a:lnTo>
                    <a:pt x="586" y="101"/>
                  </a:lnTo>
                  <a:lnTo>
                    <a:pt x="598" y="112"/>
                  </a:lnTo>
                  <a:lnTo>
                    <a:pt x="609" y="125"/>
                  </a:lnTo>
                  <a:lnTo>
                    <a:pt x="618" y="138"/>
                  </a:lnTo>
                  <a:lnTo>
                    <a:pt x="628" y="151"/>
                  </a:lnTo>
                  <a:lnTo>
                    <a:pt x="637" y="165"/>
                  </a:lnTo>
                  <a:lnTo>
                    <a:pt x="645" y="180"/>
                  </a:lnTo>
                  <a:lnTo>
                    <a:pt x="654" y="195"/>
                  </a:lnTo>
                  <a:lnTo>
                    <a:pt x="660" y="210"/>
                  </a:lnTo>
                  <a:lnTo>
                    <a:pt x="666" y="225"/>
                  </a:lnTo>
                  <a:lnTo>
                    <a:pt x="672" y="242"/>
                  </a:lnTo>
                  <a:lnTo>
                    <a:pt x="677" y="258"/>
                  </a:lnTo>
                  <a:lnTo>
                    <a:pt x="680" y="275"/>
                  </a:lnTo>
                  <a:lnTo>
                    <a:pt x="683" y="292"/>
                  </a:lnTo>
                  <a:lnTo>
                    <a:pt x="685" y="309"/>
                  </a:lnTo>
                  <a:lnTo>
                    <a:pt x="686" y="326"/>
                  </a:lnTo>
                  <a:lnTo>
                    <a:pt x="686" y="344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</p:grpSp>
      <p:cxnSp>
        <p:nvCxnSpPr>
          <p:cNvPr id="41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4190897" y="1828800"/>
            <a:ext cx="638798" cy="8976"/>
          </a:xfrm>
          <a:prstGeom prst="line">
            <a:avLst/>
          </a:prstGeom>
          <a:noFill/>
          <a:ln w="12700" algn="ctr">
            <a:solidFill>
              <a:srgbClr val="C810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4199209" y="3408218"/>
            <a:ext cx="638798" cy="664"/>
          </a:xfrm>
          <a:prstGeom prst="line">
            <a:avLst/>
          </a:prstGeom>
          <a:noFill/>
          <a:ln w="12700" algn="ctr">
            <a:solidFill>
              <a:srgbClr val="C810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4182584" y="4422371"/>
            <a:ext cx="638798" cy="664"/>
          </a:xfrm>
          <a:prstGeom prst="line">
            <a:avLst/>
          </a:prstGeom>
          <a:noFill/>
          <a:ln w="12700" algn="ctr">
            <a:solidFill>
              <a:srgbClr val="C810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4174271" y="5619403"/>
            <a:ext cx="638798" cy="664"/>
          </a:xfrm>
          <a:prstGeom prst="line">
            <a:avLst/>
          </a:prstGeom>
          <a:noFill/>
          <a:ln w="12700" algn="ctr">
            <a:solidFill>
              <a:srgbClr val="C810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Заголовок 1"/>
          <p:cNvSpPr txBox="1">
            <a:spLocks/>
          </p:cNvSpPr>
          <p:nvPr/>
        </p:nvSpPr>
        <p:spPr>
          <a:xfrm>
            <a:off x="955039" y="349459"/>
            <a:ext cx="11037455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ЗАДАВАЕМЫЕ ВОПРОСЫ  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374905" y="1144598"/>
            <a:ext cx="3886728" cy="1043499"/>
          </a:xfrm>
          <a:prstGeom prst="roundRect">
            <a:avLst>
              <a:gd name="adj" fmla="val 18692"/>
            </a:avLst>
          </a:prstGeom>
          <a:gradFill flip="none" rotWithShape="1">
            <a:gsLst>
              <a:gs pos="0">
                <a:srgbClr val="C8102E">
                  <a:shade val="30000"/>
                  <a:satMod val="115000"/>
                </a:srgbClr>
              </a:gs>
              <a:gs pos="50000">
                <a:srgbClr val="C8102E">
                  <a:shade val="67500"/>
                  <a:satMod val="115000"/>
                </a:srgbClr>
              </a:gs>
              <a:gs pos="100000">
                <a:srgbClr val="C8102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defTabSz="902794"/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ru-RU" sz="1100" b="1" dirty="0" smtClean="0">
                <a:solidFill>
                  <a:schemeClr val="bg1"/>
                </a:solidFill>
                <a:latin typeface="Arial" charset="0"/>
              </a:rPr>
            </a:br>
            <a:r>
              <a:rPr lang="ru-RU" sz="1100" b="1" dirty="0" smtClean="0">
                <a:solidFill>
                  <a:schemeClr val="bg1"/>
                </a:solidFill>
                <a:latin typeface="Arial" charset="0"/>
              </a:rPr>
              <a:t>Говорят</a:t>
            </a:r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, что в случае смерти в документах  не указывается диагноз COVID-19, указывается любой сопутствующий диагноз?</a:t>
            </a: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374905" y="2545250"/>
            <a:ext cx="3886728" cy="1558387"/>
          </a:xfrm>
          <a:prstGeom prst="roundRect">
            <a:avLst>
              <a:gd name="adj" fmla="val 11064"/>
            </a:avLst>
          </a:prstGeom>
          <a:gradFill flip="none" rotWithShape="1">
            <a:gsLst>
              <a:gs pos="0">
                <a:srgbClr val="C8102E">
                  <a:shade val="30000"/>
                  <a:satMod val="115000"/>
                </a:srgbClr>
              </a:gs>
              <a:gs pos="50000">
                <a:srgbClr val="C8102E">
                  <a:shade val="67500"/>
                  <a:satMod val="115000"/>
                </a:srgbClr>
              </a:gs>
              <a:gs pos="100000">
                <a:srgbClr val="C8102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902794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defTabSz="902794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defTabSz="902794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algn="ctr" defTabSz="902794"/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Во всех ли случаях происходит выплата по госпитализации в случае  COVID-19?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74905" y="4408659"/>
            <a:ext cx="3886728" cy="2285871"/>
          </a:xfrm>
          <a:prstGeom prst="roundRect">
            <a:avLst>
              <a:gd name="adj" fmla="val 11892"/>
            </a:avLst>
          </a:prstGeom>
          <a:gradFill flip="none" rotWithShape="1">
            <a:gsLst>
              <a:gs pos="0">
                <a:srgbClr val="C8102E">
                  <a:shade val="30000"/>
                  <a:satMod val="115000"/>
                </a:srgbClr>
              </a:gs>
              <a:gs pos="50000">
                <a:srgbClr val="C8102E">
                  <a:shade val="67500"/>
                  <a:satMod val="115000"/>
                </a:srgbClr>
              </a:gs>
              <a:gs pos="100000">
                <a:srgbClr val="C8102E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>
            <a:noFill/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defTabSz="902794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defTabSz="902794"/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  <a:p>
            <a:pPr defTabSz="902794"/>
            <a:endParaRPr lang="ru-RU" sz="1100" b="1" dirty="0" smtClean="0">
              <a:solidFill>
                <a:schemeClr val="bg1"/>
              </a:solidFill>
              <a:latin typeface="Arial" charset="0"/>
            </a:endParaRPr>
          </a:p>
          <a:p>
            <a:pPr defTabSz="902794"/>
            <a:endParaRPr lang="ru-RU" sz="1100" b="1" dirty="0">
              <a:solidFill>
                <a:schemeClr val="bg1"/>
              </a:solidFill>
              <a:latin typeface="Arial" charset="0"/>
            </a:endParaRPr>
          </a:p>
          <a:p>
            <a:pPr algn="ctr" defTabSz="902794"/>
            <a:r>
              <a:rPr lang="ru-RU" sz="1100" b="1" dirty="0">
                <a:solidFill>
                  <a:schemeClr val="bg1"/>
                </a:solidFill>
                <a:latin typeface="Arial" charset="0"/>
              </a:rPr>
              <a:t>Во всех ли случаях происходит выплата  в случае диагностирования заболевания COVID-19?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4978678" y="1133170"/>
            <a:ext cx="6597626" cy="1054928"/>
          </a:xfrm>
          <a:prstGeom prst="roundRect">
            <a:avLst>
              <a:gd name="adj" fmla="val 16546"/>
            </a:avLst>
          </a:prstGeom>
          <a:solidFill>
            <a:schemeClr val="bg1">
              <a:alpha val="45000"/>
            </a:schemeClr>
          </a:solidFill>
          <a:ln w="19050">
            <a:solidFill>
              <a:srgbClr val="939BA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Исходя из правил заполнения медицинского свидетельства о смерти среди прочих причин будет указан COVID-19 и, соответственно, последует страховая выплата. Исключение составит наличие в медицинском свидетельстве о смерти данных о наличие ВИЧ-инфекции или СПИДа и случаев, когда тест на наличие COVID-19 был проведен до начала действия Полиса-оферта, независимо от даты получения положительного результата .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4978678" y="2545252"/>
            <a:ext cx="6597626" cy="1558386"/>
          </a:xfrm>
          <a:prstGeom prst="roundRect">
            <a:avLst>
              <a:gd name="adj" fmla="val 16546"/>
            </a:avLst>
          </a:prstGeom>
          <a:solidFill>
            <a:schemeClr val="bg1">
              <a:alpha val="45000"/>
            </a:schemeClr>
          </a:solidFill>
          <a:ln w="19050">
            <a:solidFill>
              <a:srgbClr val="939BA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Для выплаты по риску госпитализации необходимо: помещение Застрахованного в круглосуточный стационар. Исключением из покрытия будут являться заболевание COVID-19 при наличии ВИЧ-инфекции или СПИДа и случаев, когда тест на наличие COVID-19 был проведен до начала действия Договора, независимо от даты получения положительного результата. При этом, если тест был проведен после заключения Договора и пришел положительный результат, но Застрахованный госпитализирован был позже, то выплата по госпитализации будет производится с момента помещения его в стационар и рассчитываться из количества дней, проведенных в больнице. </a:t>
            </a:r>
          </a:p>
        </p:txBody>
      </p:sp>
      <p:sp>
        <p:nvSpPr>
          <p:cNvPr id="22" name="Скругленный прямоугольник 21"/>
          <p:cNvSpPr/>
          <p:nvPr/>
        </p:nvSpPr>
        <p:spPr bwMode="auto">
          <a:xfrm>
            <a:off x="4978678" y="4408660"/>
            <a:ext cx="6597626" cy="2285871"/>
          </a:xfrm>
          <a:prstGeom prst="roundRect">
            <a:avLst>
              <a:gd name="adj" fmla="val 16546"/>
            </a:avLst>
          </a:prstGeom>
          <a:solidFill>
            <a:schemeClr val="bg1">
              <a:alpha val="45000"/>
            </a:schemeClr>
          </a:solidFill>
          <a:ln w="19050">
            <a:solidFill>
              <a:srgbClr val="939BA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Для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программы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«УЛЬТРА»  предусмотрена выплата в случае установления диагноза 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COVID -19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при наличии клинических проявлений пневмонии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. </a:t>
            </a:r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lvl="0" algn="just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Диагностирование COVID-19, с наличием клинических проявлений пневмонии, код по МКБ-10  U7.1 (вирус идентифицирован-установлен)</a:t>
            </a:r>
          </a:p>
          <a:p>
            <a:pPr lvl="0" algn="just"/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lvl="0" algn="just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Диагностирование COVID-19, с наличием клинических проявлений пневмонии, код по МКБ-10 U7.2 (вирус не идентифицирован – не установлен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algn="just"/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  <a:p>
            <a:pPr algn="just"/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23" name="Группа 82"/>
          <p:cNvGrpSpPr>
            <a:grpSpLocks/>
          </p:cNvGrpSpPr>
          <p:nvPr/>
        </p:nvGrpSpPr>
        <p:grpSpPr bwMode="auto">
          <a:xfrm>
            <a:off x="4864210" y="3179457"/>
            <a:ext cx="228934" cy="208311"/>
            <a:chOff x="2436051" y="4032659"/>
            <a:chExt cx="266558" cy="266558"/>
          </a:xfrm>
        </p:grpSpPr>
        <p:sp>
          <p:nvSpPr>
            <p:cNvPr id="24" name="Freeform 254"/>
            <p:cNvSpPr>
              <a:spLocks/>
            </p:cNvSpPr>
            <p:nvPr/>
          </p:nvSpPr>
          <p:spPr bwMode="auto">
            <a:xfrm flipH="1">
              <a:off x="2436051" y="4032659"/>
              <a:ext cx="266558" cy="266558"/>
            </a:xfrm>
            <a:custGeom>
              <a:avLst/>
              <a:gdLst>
                <a:gd name="T0" fmla="*/ 2147483647 w 1304"/>
                <a:gd name="T1" fmla="*/ 2147483647 h 1304"/>
                <a:gd name="T2" fmla="*/ 2147483647 w 1304"/>
                <a:gd name="T3" fmla="*/ 2147483647 h 1304"/>
                <a:gd name="T4" fmla="*/ 2147483647 w 1304"/>
                <a:gd name="T5" fmla="*/ 2147483647 h 1304"/>
                <a:gd name="T6" fmla="*/ 2147483647 w 1304"/>
                <a:gd name="T7" fmla="*/ 2147483647 h 1304"/>
                <a:gd name="T8" fmla="*/ 2147483647 w 1304"/>
                <a:gd name="T9" fmla="*/ 2147483647 h 1304"/>
                <a:gd name="T10" fmla="*/ 2147483647 w 1304"/>
                <a:gd name="T11" fmla="*/ 2147483647 h 1304"/>
                <a:gd name="T12" fmla="*/ 2147483647 w 1304"/>
                <a:gd name="T13" fmla="*/ 2147483647 h 1304"/>
                <a:gd name="T14" fmla="*/ 2147483647 w 1304"/>
                <a:gd name="T15" fmla="*/ 2147483647 h 1304"/>
                <a:gd name="T16" fmla="*/ 2147483647 w 1304"/>
                <a:gd name="T17" fmla="*/ 2147483647 h 1304"/>
                <a:gd name="T18" fmla="*/ 2147483647 w 1304"/>
                <a:gd name="T19" fmla="*/ 2147483647 h 1304"/>
                <a:gd name="T20" fmla="*/ 2147483647 w 1304"/>
                <a:gd name="T21" fmla="*/ 2147483647 h 1304"/>
                <a:gd name="T22" fmla="*/ 2147483647 w 1304"/>
                <a:gd name="T23" fmla="*/ 2147483647 h 1304"/>
                <a:gd name="T24" fmla="*/ 2147483647 w 1304"/>
                <a:gd name="T25" fmla="*/ 2147483647 h 1304"/>
                <a:gd name="T26" fmla="*/ 2147483647 w 1304"/>
                <a:gd name="T27" fmla="*/ 2147483647 h 1304"/>
                <a:gd name="T28" fmla="*/ 2147483647 w 1304"/>
                <a:gd name="T29" fmla="*/ 2147483647 h 1304"/>
                <a:gd name="T30" fmla="*/ 2147483647 w 1304"/>
                <a:gd name="T31" fmla="*/ 2147483647 h 1304"/>
                <a:gd name="T32" fmla="*/ 2147483647 w 1304"/>
                <a:gd name="T33" fmla="*/ 2147483647 h 1304"/>
                <a:gd name="T34" fmla="*/ 2147483647 w 1304"/>
                <a:gd name="T35" fmla="*/ 2147483647 h 1304"/>
                <a:gd name="T36" fmla="*/ 2147483647 w 1304"/>
                <a:gd name="T37" fmla="*/ 2147483647 h 1304"/>
                <a:gd name="T38" fmla="*/ 2147483647 w 1304"/>
                <a:gd name="T39" fmla="*/ 2147483647 h 1304"/>
                <a:gd name="T40" fmla="*/ 2147483647 w 1304"/>
                <a:gd name="T41" fmla="*/ 2147483647 h 1304"/>
                <a:gd name="T42" fmla="*/ 2147483647 w 1304"/>
                <a:gd name="T43" fmla="*/ 2147483647 h 1304"/>
                <a:gd name="T44" fmla="*/ 2147483647 w 1304"/>
                <a:gd name="T45" fmla="*/ 2147483647 h 1304"/>
                <a:gd name="T46" fmla="*/ 2147483647 w 1304"/>
                <a:gd name="T47" fmla="*/ 2147483647 h 1304"/>
                <a:gd name="T48" fmla="*/ 2147483647 w 1304"/>
                <a:gd name="T49" fmla="*/ 2147483647 h 1304"/>
                <a:gd name="T50" fmla="*/ 2147483647 w 1304"/>
                <a:gd name="T51" fmla="*/ 2147483647 h 1304"/>
                <a:gd name="T52" fmla="*/ 2147483647 w 1304"/>
                <a:gd name="T53" fmla="*/ 2147483647 h 1304"/>
                <a:gd name="T54" fmla="*/ 2147483647 w 1304"/>
                <a:gd name="T55" fmla="*/ 2147483647 h 1304"/>
                <a:gd name="T56" fmla="*/ 2147483647 w 1304"/>
                <a:gd name="T57" fmla="*/ 2147483647 h 1304"/>
                <a:gd name="T58" fmla="*/ 2147483647 w 1304"/>
                <a:gd name="T59" fmla="*/ 2147483647 h 1304"/>
                <a:gd name="T60" fmla="*/ 2147483647 w 1304"/>
                <a:gd name="T61" fmla="*/ 2147483647 h 1304"/>
                <a:gd name="T62" fmla="*/ 2147483647 w 1304"/>
                <a:gd name="T63" fmla="*/ 0 h 1304"/>
                <a:gd name="T64" fmla="*/ 2147483647 w 1304"/>
                <a:gd name="T65" fmla="*/ 2147483647 h 1304"/>
                <a:gd name="T66" fmla="*/ 2147483647 w 1304"/>
                <a:gd name="T67" fmla="*/ 2147483647 h 1304"/>
                <a:gd name="T68" fmla="*/ 2147483647 w 1304"/>
                <a:gd name="T69" fmla="*/ 2147483647 h 1304"/>
                <a:gd name="T70" fmla="*/ 2147483647 w 1304"/>
                <a:gd name="T71" fmla="*/ 2147483647 h 1304"/>
                <a:gd name="T72" fmla="*/ 2147483647 w 1304"/>
                <a:gd name="T73" fmla="*/ 2147483647 h 1304"/>
                <a:gd name="T74" fmla="*/ 2147483647 w 1304"/>
                <a:gd name="T75" fmla="*/ 2147483647 h 1304"/>
                <a:gd name="T76" fmla="*/ 2147483647 w 1304"/>
                <a:gd name="T77" fmla="*/ 2147483647 h 1304"/>
                <a:gd name="T78" fmla="*/ 2147483647 w 1304"/>
                <a:gd name="T79" fmla="*/ 2147483647 h 1304"/>
                <a:gd name="T80" fmla="*/ 2147483647 w 1304"/>
                <a:gd name="T81" fmla="*/ 2147483647 h 1304"/>
                <a:gd name="T82" fmla="*/ 2147483647 w 1304"/>
                <a:gd name="T83" fmla="*/ 2147483647 h 1304"/>
                <a:gd name="T84" fmla="*/ 2147483647 w 1304"/>
                <a:gd name="T85" fmla="*/ 2147483647 h 1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85"/>
                  </a:lnTo>
                  <a:lnTo>
                    <a:pt x="1301" y="719"/>
                  </a:lnTo>
                  <a:lnTo>
                    <a:pt x="1296" y="752"/>
                  </a:lnTo>
                  <a:lnTo>
                    <a:pt x="1292" y="783"/>
                  </a:lnTo>
                  <a:lnTo>
                    <a:pt x="1284" y="815"/>
                  </a:lnTo>
                  <a:lnTo>
                    <a:pt x="1275" y="846"/>
                  </a:lnTo>
                  <a:lnTo>
                    <a:pt x="1265" y="875"/>
                  </a:lnTo>
                  <a:lnTo>
                    <a:pt x="1253" y="906"/>
                  </a:lnTo>
                  <a:lnTo>
                    <a:pt x="1239" y="935"/>
                  </a:lnTo>
                  <a:lnTo>
                    <a:pt x="1226" y="963"/>
                  </a:lnTo>
                  <a:lnTo>
                    <a:pt x="1210" y="990"/>
                  </a:lnTo>
                  <a:lnTo>
                    <a:pt x="1193" y="1016"/>
                  </a:lnTo>
                  <a:lnTo>
                    <a:pt x="1175" y="1042"/>
                  </a:lnTo>
                  <a:lnTo>
                    <a:pt x="1156" y="1066"/>
                  </a:lnTo>
                  <a:lnTo>
                    <a:pt x="1135" y="1090"/>
                  </a:lnTo>
                  <a:lnTo>
                    <a:pt x="1113" y="1113"/>
                  </a:lnTo>
                  <a:lnTo>
                    <a:pt x="1090" y="1134"/>
                  </a:lnTo>
                  <a:lnTo>
                    <a:pt x="1067" y="1155"/>
                  </a:lnTo>
                  <a:lnTo>
                    <a:pt x="1043" y="1174"/>
                  </a:lnTo>
                  <a:lnTo>
                    <a:pt x="1017" y="1192"/>
                  </a:lnTo>
                  <a:lnTo>
                    <a:pt x="991" y="1209"/>
                  </a:lnTo>
                  <a:lnTo>
                    <a:pt x="963" y="1225"/>
                  </a:lnTo>
                  <a:lnTo>
                    <a:pt x="935" y="1240"/>
                  </a:lnTo>
                  <a:lnTo>
                    <a:pt x="906" y="1253"/>
                  </a:lnTo>
                  <a:lnTo>
                    <a:pt x="877" y="1264"/>
                  </a:lnTo>
                  <a:lnTo>
                    <a:pt x="846" y="1275"/>
                  </a:lnTo>
                  <a:lnTo>
                    <a:pt x="815" y="1283"/>
                  </a:lnTo>
                  <a:lnTo>
                    <a:pt x="783" y="1291"/>
                  </a:lnTo>
                  <a:lnTo>
                    <a:pt x="752" y="1297"/>
                  </a:lnTo>
                  <a:lnTo>
                    <a:pt x="719" y="1300"/>
                  </a:lnTo>
                  <a:lnTo>
                    <a:pt x="686" y="1303"/>
                  </a:lnTo>
                  <a:lnTo>
                    <a:pt x="652" y="1304"/>
                  </a:lnTo>
                  <a:lnTo>
                    <a:pt x="619" y="1303"/>
                  </a:lnTo>
                  <a:lnTo>
                    <a:pt x="585" y="1300"/>
                  </a:lnTo>
                  <a:lnTo>
                    <a:pt x="553" y="1297"/>
                  </a:lnTo>
                  <a:lnTo>
                    <a:pt x="521" y="1291"/>
                  </a:lnTo>
                  <a:lnTo>
                    <a:pt x="489" y="1283"/>
                  </a:lnTo>
                  <a:lnTo>
                    <a:pt x="458" y="1275"/>
                  </a:lnTo>
                  <a:lnTo>
                    <a:pt x="428" y="1264"/>
                  </a:lnTo>
                  <a:lnTo>
                    <a:pt x="398" y="1253"/>
                  </a:lnTo>
                  <a:lnTo>
                    <a:pt x="369" y="1240"/>
                  </a:lnTo>
                  <a:lnTo>
                    <a:pt x="341" y="1225"/>
                  </a:lnTo>
                  <a:lnTo>
                    <a:pt x="315" y="1209"/>
                  </a:lnTo>
                  <a:lnTo>
                    <a:pt x="288" y="1192"/>
                  </a:lnTo>
                  <a:lnTo>
                    <a:pt x="262" y="1174"/>
                  </a:lnTo>
                  <a:lnTo>
                    <a:pt x="237" y="1155"/>
                  </a:lnTo>
                  <a:lnTo>
                    <a:pt x="214" y="1134"/>
                  </a:lnTo>
                  <a:lnTo>
                    <a:pt x="191" y="1113"/>
                  </a:lnTo>
                  <a:lnTo>
                    <a:pt x="170" y="1090"/>
                  </a:lnTo>
                  <a:lnTo>
                    <a:pt x="150" y="1066"/>
                  </a:lnTo>
                  <a:lnTo>
                    <a:pt x="130" y="1042"/>
                  </a:lnTo>
                  <a:lnTo>
                    <a:pt x="112" y="1016"/>
                  </a:lnTo>
                  <a:lnTo>
                    <a:pt x="95" y="990"/>
                  </a:lnTo>
                  <a:lnTo>
                    <a:pt x="79" y="963"/>
                  </a:lnTo>
                  <a:lnTo>
                    <a:pt x="65" y="935"/>
                  </a:lnTo>
                  <a:lnTo>
                    <a:pt x="51" y="906"/>
                  </a:lnTo>
                  <a:lnTo>
                    <a:pt x="40" y="875"/>
                  </a:lnTo>
                  <a:lnTo>
                    <a:pt x="29" y="846"/>
                  </a:lnTo>
                  <a:lnTo>
                    <a:pt x="21" y="815"/>
                  </a:lnTo>
                  <a:lnTo>
                    <a:pt x="14" y="783"/>
                  </a:lnTo>
                  <a:lnTo>
                    <a:pt x="8" y="752"/>
                  </a:lnTo>
                  <a:lnTo>
                    <a:pt x="4" y="719"/>
                  </a:lnTo>
                  <a:lnTo>
                    <a:pt x="2" y="685"/>
                  </a:lnTo>
                  <a:lnTo>
                    <a:pt x="0" y="652"/>
                  </a:lnTo>
                  <a:lnTo>
                    <a:pt x="2" y="618"/>
                  </a:lnTo>
                  <a:lnTo>
                    <a:pt x="4" y="585"/>
                  </a:lnTo>
                  <a:lnTo>
                    <a:pt x="8" y="552"/>
                  </a:lnTo>
                  <a:lnTo>
                    <a:pt x="14" y="521"/>
                  </a:lnTo>
                  <a:lnTo>
                    <a:pt x="21" y="489"/>
                  </a:lnTo>
                  <a:lnTo>
                    <a:pt x="29" y="458"/>
                  </a:lnTo>
                  <a:lnTo>
                    <a:pt x="40" y="427"/>
                  </a:lnTo>
                  <a:lnTo>
                    <a:pt x="51" y="398"/>
                  </a:lnTo>
                  <a:lnTo>
                    <a:pt x="65" y="369"/>
                  </a:lnTo>
                  <a:lnTo>
                    <a:pt x="79" y="341"/>
                  </a:lnTo>
                  <a:lnTo>
                    <a:pt x="95" y="313"/>
                  </a:lnTo>
                  <a:lnTo>
                    <a:pt x="112" y="286"/>
                  </a:lnTo>
                  <a:lnTo>
                    <a:pt x="130" y="261"/>
                  </a:lnTo>
                  <a:lnTo>
                    <a:pt x="150" y="237"/>
                  </a:lnTo>
                  <a:lnTo>
                    <a:pt x="170" y="214"/>
                  </a:lnTo>
                  <a:lnTo>
                    <a:pt x="191" y="191"/>
                  </a:lnTo>
                  <a:lnTo>
                    <a:pt x="214" y="169"/>
                  </a:lnTo>
                  <a:lnTo>
                    <a:pt x="237" y="148"/>
                  </a:lnTo>
                  <a:lnTo>
                    <a:pt x="262" y="129"/>
                  </a:lnTo>
                  <a:lnTo>
                    <a:pt x="288" y="110"/>
                  </a:lnTo>
                  <a:lnTo>
                    <a:pt x="315" y="93"/>
                  </a:lnTo>
                  <a:lnTo>
                    <a:pt x="341" y="78"/>
                  </a:lnTo>
                  <a:lnTo>
                    <a:pt x="369" y="64"/>
                  </a:lnTo>
                  <a:lnTo>
                    <a:pt x="398" y="51"/>
                  </a:lnTo>
                  <a:lnTo>
                    <a:pt x="428" y="39"/>
                  </a:lnTo>
                  <a:lnTo>
                    <a:pt x="458" y="29"/>
                  </a:lnTo>
                  <a:lnTo>
                    <a:pt x="489" y="19"/>
                  </a:lnTo>
                  <a:lnTo>
                    <a:pt x="521" y="12"/>
                  </a:lnTo>
                  <a:lnTo>
                    <a:pt x="553" y="7"/>
                  </a:lnTo>
                  <a:lnTo>
                    <a:pt x="585" y="2"/>
                  </a:lnTo>
                  <a:lnTo>
                    <a:pt x="619" y="0"/>
                  </a:lnTo>
                  <a:lnTo>
                    <a:pt x="652" y="0"/>
                  </a:lnTo>
                  <a:lnTo>
                    <a:pt x="686" y="0"/>
                  </a:lnTo>
                  <a:lnTo>
                    <a:pt x="719" y="2"/>
                  </a:lnTo>
                  <a:lnTo>
                    <a:pt x="752" y="7"/>
                  </a:lnTo>
                  <a:lnTo>
                    <a:pt x="783" y="12"/>
                  </a:lnTo>
                  <a:lnTo>
                    <a:pt x="815" y="19"/>
                  </a:lnTo>
                  <a:lnTo>
                    <a:pt x="846" y="29"/>
                  </a:lnTo>
                  <a:lnTo>
                    <a:pt x="877" y="39"/>
                  </a:lnTo>
                  <a:lnTo>
                    <a:pt x="906" y="51"/>
                  </a:lnTo>
                  <a:lnTo>
                    <a:pt x="935" y="64"/>
                  </a:lnTo>
                  <a:lnTo>
                    <a:pt x="963" y="78"/>
                  </a:lnTo>
                  <a:lnTo>
                    <a:pt x="991" y="93"/>
                  </a:lnTo>
                  <a:lnTo>
                    <a:pt x="1017" y="110"/>
                  </a:lnTo>
                  <a:lnTo>
                    <a:pt x="1043" y="129"/>
                  </a:lnTo>
                  <a:lnTo>
                    <a:pt x="1067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4"/>
                  </a:lnTo>
                  <a:lnTo>
                    <a:pt x="1156" y="237"/>
                  </a:lnTo>
                  <a:lnTo>
                    <a:pt x="1175" y="261"/>
                  </a:lnTo>
                  <a:lnTo>
                    <a:pt x="1193" y="286"/>
                  </a:lnTo>
                  <a:lnTo>
                    <a:pt x="1210" y="313"/>
                  </a:lnTo>
                  <a:lnTo>
                    <a:pt x="1226" y="341"/>
                  </a:lnTo>
                  <a:lnTo>
                    <a:pt x="1239" y="369"/>
                  </a:lnTo>
                  <a:lnTo>
                    <a:pt x="1253" y="398"/>
                  </a:lnTo>
                  <a:lnTo>
                    <a:pt x="1265" y="427"/>
                  </a:lnTo>
                  <a:lnTo>
                    <a:pt x="1275" y="458"/>
                  </a:lnTo>
                  <a:lnTo>
                    <a:pt x="1284" y="489"/>
                  </a:lnTo>
                  <a:lnTo>
                    <a:pt x="1292" y="521"/>
                  </a:lnTo>
                  <a:lnTo>
                    <a:pt x="1296" y="552"/>
                  </a:lnTo>
                  <a:lnTo>
                    <a:pt x="1301" y="585"/>
                  </a:lnTo>
                  <a:lnTo>
                    <a:pt x="1304" y="618"/>
                  </a:lnTo>
                  <a:lnTo>
                    <a:pt x="1304" y="652"/>
                  </a:lnTo>
                  <a:close/>
                </a:path>
              </a:pathLst>
            </a:custGeom>
            <a:solidFill>
              <a:srgbClr val="EB5F5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25" name="Freeform 255"/>
            <p:cNvSpPr>
              <a:spLocks/>
            </p:cNvSpPr>
            <p:nvPr/>
          </p:nvSpPr>
          <p:spPr bwMode="auto">
            <a:xfrm flipH="1">
              <a:off x="2499011" y="4095619"/>
              <a:ext cx="140638" cy="140638"/>
            </a:xfrm>
            <a:custGeom>
              <a:avLst/>
              <a:gdLst>
                <a:gd name="T0" fmla="*/ 2147483647 w 686"/>
                <a:gd name="T1" fmla="*/ 2147483647 h 688"/>
                <a:gd name="T2" fmla="*/ 2147483647 w 686"/>
                <a:gd name="T3" fmla="*/ 2147483647 h 688"/>
                <a:gd name="T4" fmla="*/ 2147483647 w 686"/>
                <a:gd name="T5" fmla="*/ 2147483647 h 688"/>
                <a:gd name="T6" fmla="*/ 2147483647 w 686"/>
                <a:gd name="T7" fmla="*/ 2147483647 h 688"/>
                <a:gd name="T8" fmla="*/ 2147483647 w 686"/>
                <a:gd name="T9" fmla="*/ 2147483647 h 688"/>
                <a:gd name="T10" fmla="*/ 2147483647 w 686"/>
                <a:gd name="T11" fmla="*/ 2147483647 h 688"/>
                <a:gd name="T12" fmla="*/ 2147483647 w 686"/>
                <a:gd name="T13" fmla="*/ 2147483647 h 688"/>
                <a:gd name="T14" fmla="*/ 2147483647 w 686"/>
                <a:gd name="T15" fmla="*/ 2147483647 h 688"/>
                <a:gd name="T16" fmla="*/ 2147483647 w 686"/>
                <a:gd name="T17" fmla="*/ 2147483647 h 688"/>
                <a:gd name="T18" fmla="*/ 2147483647 w 686"/>
                <a:gd name="T19" fmla="*/ 2147483647 h 688"/>
                <a:gd name="T20" fmla="*/ 2147483647 w 686"/>
                <a:gd name="T21" fmla="*/ 2147483647 h 688"/>
                <a:gd name="T22" fmla="*/ 2147483647 w 686"/>
                <a:gd name="T23" fmla="*/ 2147483647 h 688"/>
                <a:gd name="T24" fmla="*/ 2147483647 w 686"/>
                <a:gd name="T25" fmla="*/ 2147483647 h 688"/>
                <a:gd name="T26" fmla="*/ 2147483647 w 686"/>
                <a:gd name="T27" fmla="*/ 2147483647 h 688"/>
                <a:gd name="T28" fmla="*/ 2147483647 w 686"/>
                <a:gd name="T29" fmla="*/ 2147483647 h 688"/>
                <a:gd name="T30" fmla="*/ 2147483647 w 686"/>
                <a:gd name="T31" fmla="*/ 2147483647 h 688"/>
                <a:gd name="T32" fmla="*/ 2147483647 w 686"/>
                <a:gd name="T33" fmla="*/ 2147483647 h 688"/>
                <a:gd name="T34" fmla="*/ 2147483647 w 686"/>
                <a:gd name="T35" fmla="*/ 2147483647 h 688"/>
                <a:gd name="T36" fmla="*/ 2147483647 w 686"/>
                <a:gd name="T37" fmla="*/ 2147483647 h 688"/>
                <a:gd name="T38" fmla="*/ 2147483647 w 686"/>
                <a:gd name="T39" fmla="*/ 2147483647 h 688"/>
                <a:gd name="T40" fmla="*/ 2147483647 w 686"/>
                <a:gd name="T41" fmla="*/ 2147483647 h 688"/>
                <a:gd name="T42" fmla="*/ 0 w 686"/>
                <a:gd name="T43" fmla="*/ 2147483647 h 688"/>
                <a:gd name="T44" fmla="*/ 2147483647 w 686"/>
                <a:gd name="T45" fmla="*/ 2147483647 h 688"/>
                <a:gd name="T46" fmla="*/ 2147483647 w 686"/>
                <a:gd name="T47" fmla="*/ 2147483647 h 688"/>
                <a:gd name="T48" fmla="*/ 2147483647 w 686"/>
                <a:gd name="T49" fmla="*/ 2147483647 h 688"/>
                <a:gd name="T50" fmla="*/ 2147483647 w 686"/>
                <a:gd name="T51" fmla="*/ 2147483647 h 688"/>
                <a:gd name="T52" fmla="*/ 2147483647 w 686"/>
                <a:gd name="T53" fmla="*/ 2147483647 h 688"/>
                <a:gd name="T54" fmla="*/ 2147483647 w 686"/>
                <a:gd name="T55" fmla="*/ 2147483647 h 688"/>
                <a:gd name="T56" fmla="*/ 2147483647 w 686"/>
                <a:gd name="T57" fmla="*/ 2147483647 h 688"/>
                <a:gd name="T58" fmla="*/ 2147483647 w 686"/>
                <a:gd name="T59" fmla="*/ 2147483647 h 688"/>
                <a:gd name="T60" fmla="*/ 2147483647 w 686"/>
                <a:gd name="T61" fmla="*/ 2147483647 h 688"/>
                <a:gd name="T62" fmla="*/ 2147483647 w 686"/>
                <a:gd name="T63" fmla="*/ 0 h 688"/>
                <a:gd name="T64" fmla="*/ 2147483647 w 686"/>
                <a:gd name="T65" fmla="*/ 2147483647 h 688"/>
                <a:gd name="T66" fmla="*/ 2147483647 w 686"/>
                <a:gd name="T67" fmla="*/ 2147483647 h 688"/>
                <a:gd name="T68" fmla="*/ 2147483647 w 686"/>
                <a:gd name="T69" fmla="*/ 2147483647 h 688"/>
                <a:gd name="T70" fmla="*/ 2147483647 w 686"/>
                <a:gd name="T71" fmla="*/ 2147483647 h 688"/>
                <a:gd name="T72" fmla="*/ 2147483647 w 686"/>
                <a:gd name="T73" fmla="*/ 2147483647 h 688"/>
                <a:gd name="T74" fmla="*/ 2147483647 w 686"/>
                <a:gd name="T75" fmla="*/ 2147483647 h 688"/>
                <a:gd name="T76" fmla="*/ 2147483647 w 686"/>
                <a:gd name="T77" fmla="*/ 2147483647 h 688"/>
                <a:gd name="T78" fmla="*/ 2147483647 w 686"/>
                <a:gd name="T79" fmla="*/ 2147483647 h 688"/>
                <a:gd name="T80" fmla="*/ 2147483647 w 686"/>
                <a:gd name="T81" fmla="*/ 2147483647 h 688"/>
                <a:gd name="T82" fmla="*/ 2147483647 w 686"/>
                <a:gd name="T83" fmla="*/ 2147483647 h 688"/>
                <a:gd name="T84" fmla="*/ 2147483647 w 686"/>
                <a:gd name="T85" fmla="*/ 2147483647 h 6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6" h="688">
                  <a:moveTo>
                    <a:pt x="686" y="344"/>
                  </a:moveTo>
                  <a:lnTo>
                    <a:pt x="686" y="361"/>
                  </a:lnTo>
                  <a:lnTo>
                    <a:pt x="685" y="379"/>
                  </a:lnTo>
                  <a:lnTo>
                    <a:pt x="683" y="396"/>
                  </a:lnTo>
                  <a:lnTo>
                    <a:pt x="680" y="413"/>
                  </a:lnTo>
                  <a:lnTo>
                    <a:pt x="677" y="430"/>
                  </a:lnTo>
                  <a:lnTo>
                    <a:pt x="672" y="446"/>
                  </a:lnTo>
                  <a:lnTo>
                    <a:pt x="666" y="462"/>
                  </a:lnTo>
                  <a:lnTo>
                    <a:pt x="660" y="478"/>
                  </a:lnTo>
                  <a:lnTo>
                    <a:pt x="654" y="493"/>
                  </a:lnTo>
                  <a:lnTo>
                    <a:pt x="645" y="508"/>
                  </a:lnTo>
                  <a:lnTo>
                    <a:pt x="637" y="522"/>
                  </a:lnTo>
                  <a:lnTo>
                    <a:pt x="628" y="536"/>
                  </a:lnTo>
                  <a:lnTo>
                    <a:pt x="618" y="549"/>
                  </a:lnTo>
                  <a:lnTo>
                    <a:pt x="609" y="563"/>
                  </a:lnTo>
                  <a:lnTo>
                    <a:pt x="598" y="575"/>
                  </a:lnTo>
                  <a:lnTo>
                    <a:pt x="586" y="587"/>
                  </a:lnTo>
                  <a:lnTo>
                    <a:pt x="575" y="598"/>
                  </a:lnTo>
                  <a:lnTo>
                    <a:pt x="561" y="609"/>
                  </a:lnTo>
                  <a:lnTo>
                    <a:pt x="549" y="620"/>
                  </a:lnTo>
                  <a:lnTo>
                    <a:pt x="536" y="629"/>
                  </a:lnTo>
                  <a:lnTo>
                    <a:pt x="521" y="638"/>
                  </a:lnTo>
                  <a:lnTo>
                    <a:pt x="507" y="646"/>
                  </a:lnTo>
                  <a:lnTo>
                    <a:pt x="492" y="654"/>
                  </a:lnTo>
                  <a:lnTo>
                    <a:pt x="476" y="661"/>
                  </a:lnTo>
                  <a:lnTo>
                    <a:pt x="462" y="667"/>
                  </a:lnTo>
                  <a:lnTo>
                    <a:pt x="445" y="672"/>
                  </a:lnTo>
                  <a:lnTo>
                    <a:pt x="429" y="677"/>
                  </a:lnTo>
                  <a:lnTo>
                    <a:pt x="412" y="680"/>
                  </a:lnTo>
                  <a:lnTo>
                    <a:pt x="395" y="684"/>
                  </a:lnTo>
                  <a:lnTo>
                    <a:pt x="378" y="686"/>
                  </a:lnTo>
                  <a:lnTo>
                    <a:pt x="361" y="688"/>
                  </a:lnTo>
                  <a:lnTo>
                    <a:pt x="343" y="688"/>
                  </a:lnTo>
                  <a:lnTo>
                    <a:pt x="326" y="688"/>
                  </a:lnTo>
                  <a:lnTo>
                    <a:pt x="308" y="686"/>
                  </a:lnTo>
                  <a:lnTo>
                    <a:pt x="291" y="684"/>
                  </a:lnTo>
                  <a:lnTo>
                    <a:pt x="274" y="680"/>
                  </a:lnTo>
                  <a:lnTo>
                    <a:pt x="257" y="677"/>
                  </a:lnTo>
                  <a:lnTo>
                    <a:pt x="241" y="672"/>
                  </a:lnTo>
                  <a:lnTo>
                    <a:pt x="225" y="667"/>
                  </a:lnTo>
                  <a:lnTo>
                    <a:pt x="210" y="661"/>
                  </a:lnTo>
                  <a:lnTo>
                    <a:pt x="194" y="654"/>
                  </a:lnTo>
                  <a:lnTo>
                    <a:pt x="179" y="646"/>
                  </a:lnTo>
                  <a:lnTo>
                    <a:pt x="165" y="638"/>
                  </a:lnTo>
                  <a:lnTo>
                    <a:pt x="151" y="629"/>
                  </a:lnTo>
                  <a:lnTo>
                    <a:pt x="138" y="620"/>
                  </a:lnTo>
                  <a:lnTo>
                    <a:pt x="125" y="609"/>
                  </a:lnTo>
                  <a:lnTo>
                    <a:pt x="112" y="598"/>
                  </a:lnTo>
                  <a:lnTo>
                    <a:pt x="100" y="587"/>
                  </a:lnTo>
                  <a:lnTo>
                    <a:pt x="89" y="575"/>
                  </a:lnTo>
                  <a:lnTo>
                    <a:pt x="78" y="563"/>
                  </a:lnTo>
                  <a:lnTo>
                    <a:pt x="68" y="549"/>
                  </a:lnTo>
                  <a:lnTo>
                    <a:pt x="58" y="536"/>
                  </a:lnTo>
                  <a:lnTo>
                    <a:pt x="49" y="522"/>
                  </a:lnTo>
                  <a:lnTo>
                    <a:pt x="41" y="508"/>
                  </a:lnTo>
                  <a:lnTo>
                    <a:pt x="34" y="493"/>
                  </a:lnTo>
                  <a:lnTo>
                    <a:pt x="26" y="478"/>
                  </a:lnTo>
                  <a:lnTo>
                    <a:pt x="20" y="462"/>
                  </a:lnTo>
                  <a:lnTo>
                    <a:pt x="15" y="446"/>
                  </a:lnTo>
                  <a:lnTo>
                    <a:pt x="11" y="430"/>
                  </a:lnTo>
                  <a:lnTo>
                    <a:pt x="7" y="413"/>
                  </a:lnTo>
                  <a:lnTo>
                    <a:pt x="3" y="396"/>
                  </a:lnTo>
                  <a:lnTo>
                    <a:pt x="1" y="379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" y="309"/>
                  </a:lnTo>
                  <a:lnTo>
                    <a:pt x="3" y="292"/>
                  </a:lnTo>
                  <a:lnTo>
                    <a:pt x="7" y="275"/>
                  </a:lnTo>
                  <a:lnTo>
                    <a:pt x="11" y="258"/>
                  </a:lnTo>
                  <a:lnTo>
                    <a:pt x="15" y="242"/>
                  </a:lnTo>
                  <a:lnTo>
                    <a:pt x="20" y="225"/>
                  </a:lnTo>
                  <a:lnTo>
                    <a:pt x="26" y="210"/>
                  </a:lnTo>
                  <a:lnTo>
                    <a:pt x="34" y="195"/>
                  </a:lnTo>
                  <a:lnTo>
                    <a:pt x="41" y="180"/>
                  </a:lnTo>
                  <a:lnTo>
                    <a:pt x="49" y="165"/>
                  </a:lnTo>
                  <a:lnTo>
                    <a:pt x="58" y="151"/>
                  </a:lnTo>
                  <a:lnTo>
                    <a:pt x="68" y="138"/>
                  </a:lnTo>
                  <a:lnTo>
                    <a:pt x="78" y="125"/>
                  </a:lnTo>
                  <a:lnTo>
                    <a:pt x="89" y="112"/>
                  </a:lnTo>
                  <a:lnTo>
                    <a:pt x="100" y="101"/>
                  </a:lnTo>
                  <a:lnTo>
                    <a:pt x="112" y="89"/>
                  </a:lnTo>
                  <a:lnTo>
                    <a:pt x="125" y="78"/>
                  </a:lnTo>
                  <a:lnTo>
                    <a:pt x="138" y="68"/>
                  </a:lnTo>
                  <a:lnTo>
                    <a:pt x="151" y="59"/>
                  </a:lnTo>
                  <a:lnTo>
                    <a:pt x="165" y="50"/>
                  </a:lnTo>
                  <a:lnTo>
                    <a:pt x="179" y="42"/>
                  </a:lnTo>
                  <a:lnTo>
                    <a:pt x="194" y="33"/>
                  </a:lnTo>
                  <a:lnTo>
                    <a:pt x="210" y="27"/>
                  </a:lnTo>
                  <a:lnTo>
                    <a:pt x="225" y="21"/>
                  </a:lnTo>
                  <a:lnTo>
                    <a:pt x="241" y="15"/>
                  </a:lnTo>
                  <a:lnTo>
                    <a:pt x="257" y="10"/>
                  </a:lnTo>
                  <a:lnTo>
                    <a:pt x="274" y="6"/>
                  </a:lnTo>
                  <a:lnTo>
                    <a:pt x="291" y="4"/>
                  </a:lnTo>
                  <a:lnTo>
                    <a:pt x="308" y="2"/>
                  </a:lnTo>
                  <a:lnTo>
                    <a:pt x="326" y="0"/>
                  </a:lnTo>
                  <a:lnTo>
                    <a:pt x="343" y="0"/>
                  </a:lnTo>
                  <a:lnTo>
                    <a:pt x="361" y="0"/>
                  </a:lnTo>
                  <a:lnTo>
                    <a:pt x="378" y="2"/>
                  </a:lnTo>
                  <a:lnTo>
                    <a:pt x="395" y="4"/>
                  </a:lnTo>
                  <a:lnTo>
                    <a:pt x="412" y="6"/>
                  </a:lnTo>
                  <a:lnTo>
                    <a:pt x="429" y="10"/>
                  </a:lnTo>
                  <a:lnTo>
                    <a:pt x="445" y="15"/>
                  </a:lnTo>
                  <a:lnTo>
                    <a:pt x="462" y="21"/>
                  </a:lnTo>
                  <a:lnTo>
                    <a:pt x="476" y="27"/>
                  </a:lnTo>
                  <a:lnTo>
                    <a:pt x="492" y="33"/>
                  </a:lnTo>
                  <a:lnTo>
                    <a:pt x="507" y="42"/>
                  </a:lnTo>
                  <a:lnTo>
                    <a:pt x="521" y="50"/>
                  </a:lnTo>
                  <a:lnTo>
                    <a:pt x="536" y="59"/>
                  </a:lnTo>
                  <a:lnTo>
                    <a:pt x="549" y="68"/>
                  </a:lnTo>
                  <a:lnTo>
                    <a:pt x="561" y="78"/>
                  </a:lnTo>
                  <a:lnTo>
                    <a:pt x="575" y="89"/>
                  </a:lnTo>
                  <a:lnTo>
                    <a:pt x="586" y="101"/>
                  </a:lnTo>
                  <a:lnTo>
                    <a:pt x="598" y="112"/>
                  </a:lnTo>
                  <a:lnTo>
                    <a:pt x="609" y="125"/>
                  </a:lnTo>
                  <a:lnTo>
                    <a:pt x="618" y="138"/>
                  </a:lnTo>
                  <a:lnTo>
                    <a:pt x="628" y="151"/>
                  </a:lnTo>
                  <a:lnTo>
                    <a:pt x="637" y="165"/>
                  </a:lnTo>
                  <a:lnTo>
                    <a:pt x="645" y="180"/>
                  </a:lnTo>
                  <a:lnTo>
                    <a:pt x="654" y="195"/>
                  </a:lnTo>
                  <a:lnTo>
                    <a:pt x="660" y="210"/>
                  </a:lnTo>
                  <a:lnTo>
                    <a:pt x="666" y="225"/>
                  </a:lnTo>
                  <a:lnTo>
                    <a:pt x="672" y="242"/>
                  </a:lnTo>
                  <a:lnTo>
                    <a:pt x="677" y="258"/>
                  </a:lnTo>
                  <a:lnTo>
                    <a:pt x="680" y="275"/>
                  </a:lnTo>
                  <a:lnTo>
                    <a:pt x="683" y="292"/>
                  </a:lnTo>
                  <a:lnTo>
                    <a:pt x="685" y="309"/>
                  </a:lnTo>
                  <a:lnTo>
                    <a:pt x="686" y="326"/>
                  </a:lnTo>
                  <a:lnTo>
                    <a:pt x="686" y="344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</p:grpSp>
      <p:grpSp>
        <p:nvGrpSpPr>
          <p:cNvPr id="26" name="Группа 82"/>
          <p:cNvGrpSpPr>
            <a:grpSpLocks/>
          </p:cNvGrpSpPr>
          <p:nvPr/>
        </p:nvGrpSpPr>
        <p:grpSpPr bwMode="auto">
          <a:xfrm>
            <a:off x="4864210" y="5387229"/>
            <a:ext cx="228934" cy="208311"/>
            <a:chOff x="2436051" y="4032659"/>
            <a:chExt cx="266558" cy="266558"/>
          </a:xfrm>
        </p:grpSpPr>
        <p:sp>
          <p:nvSpPr>
            <p:cNvPr id="27" name="Freeform 254"/>
            <p:cNvSpPr>
              <a:spLocks/>
            </p:cNvSpPr>
            <p:nvPr/>
          </p:nvSpPr>
          <p:spPr bwMode="auto">
            <a:xfrm flipH="1">
              <a:off x="2436051" y="4032659"/>
              <a:ext cx="266558" cy="266558"/>
            </a:xfrm>
            <a:custGeom>
              <a:avLst/>
              <a:gdLst>
                <a:gd name="T0" fmla="*/ 2147483647 w 1304"/>
                <a:gd name="T1" fmla="*/ 2147483647 h 1304"/>
                <a:gd name="T2" fmla="*/ 2147483647 w 1304"/>
                <a:gd name="T3" fmla="*/ 2147483647 h 1304"/>
                <a:gd name="T4" fmla="*/ 2147483647 w 1304"/>
                <a:gd name="T5" fmla="*/ 2147483647 h 1304"/>
                <a:gd name="T6" fmla="*/ 2147483647 w 1304"/>
                <a:gd name="T7" fmla="*/ 2147483647 h 1304"/>
                <a:gd name="T8" fmla="*/ 2147483647 w 1304"/>
                <a:gd name="T9" fmla="*/ 2147483647 h 1304"/>
                <a:gd name="T10" fmla="*/ 2147483647 w 1304"/>
                <a:gd name="T11" fmla="*/ 2147483647 h 1304"/>
                <a:gd name="T12" fmla="*/ 2147483647 w 1304"/>
                <a:gd name="T13" fmla="*/ 2147483647 h 1304"/>
                <a:gd name="T14" fmla="*/ 2147483647 w 1304"/>
                <a:gd name="T15" fmla="*/ 2147483647 h 1304"/>
                <a:gd name="T16" fmla="*/ 2147483647 w 1304"/>
                <a:gd name="T17" fmla="*/ 2147483647 h 1304"/>
                <a:gd name="T18" fmla="*/ 2147483647 w 1304"/>
                <a:gd name="T19" fmla="*/ 2147483647 h 1304"/>
                <a:gd name="T20" fmla="*/ 2147483647 w 1304"/>
                <a:gd name="T21" fmla="*/ 2147483647 h 1304"/>
                <a:gd name="T22" fmla="*/ 2147483647 w 1304"/>
                <a:gd name="T23" fmla="*/ 2147483647 h 1304"/>
                <a:gd name="T24" fmla="*/ 2147483647 w 1304"/>
                <a:gd name="T25" fmla="*/ 2147483647 h 1304"/>
                <a:gd name="T26" fmla="*/ 2147483647 w 1304"/>
                <a:gd name="T27" fmla="*/ 2147483647 h 1304"/>
                <a:gd name="T28" fmla="*/ 2147483647 w 1304"/>
                <a:gd name="T29" fmla="*/ 2147483647 h 1304"/>
                <a:gd name="T30" fmla="*/ 2147483647 w 1304"/>
                <a:gd name="T31" fmla="*/ 2147483647 h 1304"/>
                <a:gd name="T32" fmla="*/ 2147483647 w 1304"/>
                <a:gd name="T33" fmla="*/ 2147483647 h 1304"/>
                <a:gd name="T34" fmla="*/ 2147483647 w 1304"/>
                <a:gd name="T35" fmla="*/ 2147483647 h 1304"/>
                <a:gd name="T36" fmla="*/ 2147483647 w 1304"/>
                <a:gd name="T37" fmla="*/ 2147483647 h 1304"/>
                <a:gd name="T38" fmla="*/ 2147483647 w 1304"/>
                <a:gd name="T39" fmla="*/ 2147483647 h 1304"/>
                <a:gd name="T40" fmla="*/ 2147483647 w 1304"/>
                <a:gd name="T41" fmla="*/ 2147483647 h 1304"/>
                <a:gd name="T42" fmla="*/ 2147483647 w 1304"/>
                <a:gd name="T43" fmla="*/ 2147483647 h 1304"/>
                <a:gd name="T44" fmla="*/ 2147483647 w 1304"/>
                <a:gd name="T45" fmla="*/ 2147483647 h 1304"/>
                <a:gd name="T46" fmla="*/ 2147483647 w 1304"/>
                <a:gd name="T47" fmla="*/ 2147483647 h 1304"/>
                <a:gd name="T48" fmla="*/ 2147483647 w 1304"/>
                <a:gd name="T49" fmla="*/ 2147483647 h 1304"/>
                <a:gd name="T50" fmla="*/ 2147483647 w 1304"/>
                <a:gd name="T51" fmla="*/ 2147483647 h 1304"/>
                <a:gd name="T52" fmla="*/ 2147483647 w 1304"/>
                <a:gd name="T53" fmla="*/ 2147483647 h 1304"/>
                <a:gd name="T54" fmla="*/ 2147483647 w 1304"/>
                <a:gd name="T55" fmla="*/ 2147483647 h 1304"/>
                <a:gd name="T56" fmla="*/ 2147483647 w 1304"/>
                <a:gd name="T57" fmla="*/ 2147483647 h 1304"/>
                <a:gd name="T58" fmla="*/ 2147483647 w 1304"/>
                <a:gd name="T59" fmla="*/ 2147483647 h 1304"/>
                <a:gd name="T60" fmla="*/ 2147483647 w 1304"/>
                <a:gd name="T61" fmla="*/ 2147483647 h 1304"/>
                <a:gd name="T62" fmla="*/ 2147483647 w 1304"/>
                <a:gd name="T63" fmla="*/ 0 h 1304"/>
                <a:gd name="T64" fmla="*/ 2147483647 w 1304"/>
                <a:gd name="T65" fmla="*/ 2147483647 h 1304"/>
                <a:gd name="T66" fmla="*/ 2147483647 w 1304"/>
                <a:gd name="T67" fmla="*/ 2147483647 h 1304"/>
                <a:gd name="T68" fmla="*/ 2147483647 w 1304"/>
                <a:gd name="T69" fmla="*/ 2147483647 h 1304"/>
                <a:gd name="T70" fmla="*/ 2147483647 w 1304"/>
                <a:gd name="T71" fmla="*/ 2147483647 h 1304"/>
                <a:gd name="T72" fmla="*/ 2147483647 w 1304"/>
                <a:gd name="T73" fmla="*/ 2147483647 h 1304"/>
                <a:gd name="T74" fmla="*/ 2147483647 w 1304"/>
                <a:gd name="T75" fmla="*/ 2147483647 h 1304"/>
                <a:gd name="T76" fmla="*/ 2147483647 w 1304"/>
                <a:gd name="T77" fmla="*/ 2147483647 h 1304"/>
                <a:gd name="T78" fmla="*/ 2147483647 w 1304"/>
                <a:gd name="T79" fmla="*/ 2147483647 h 1304"/>
                <a:gd name="T80" fmla="*/ 2147483647 w 1304"/>
                <a:gd name="T81" fmla="*/ 2147483647 h 1304"/>
                <a:gd name="T82" fmla="*/ 2147483647 w 1304"/>
                <a:gd name="T83" fmla="*/ 2147483647 h 1304"/>
                <a:gd name="T84" fmla="*/ 2147483647 w 1304"/>
                <a:gd name="T85" fmla="*/ 2147483647 h 1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85"/>
                  </a:lnTo>
                  <a:lnTo>
                    <a:pt x="1301" y="719"/>
                  </a:lnTo>
                  <a:lnTo>
                    <a:pt x="1296" y="752"/>
                  </a:lnTo>
                  <a:lnTo>
                    <a:pt x="1292" y="783"/>
                  </a:lnTo>
                  <a:lnTo>
                    <a:pt x="1284" y="815"/>
                  </a:lnTo>
                  <a:lnTo>
                    <a:pt x="1275" y="846"/>
                  </a:lnTo>
                  <a:lnTo>
                    <a:pt x="1265" y="875"/>
                  </a:lnTo>
                  <a:lnTo>
                    <a:pt x="1253" y="906"/>
                  </a:lnTo>
                  <a:lnTo>
                    <a:pt x="1239" y="935"/>
                  </a:lnTo>
                  <a:lnTo>
                    <a:pt x="1226" y="963"/>
                  </a:lnTo>
                  <a:lnTo>
                    <a:pt x="1210" y="990"/>
                  </a:lnTo>
                  <a:lnTo>
                    <a:pt x="1193" y="1016"/>
                  </a:lnTo>
                  <a:lnTo>
                    <a:pt x="1175" y="1042"/>
                  </a:lnTo>
                  <a:lnTo>
                    <a:pt x="1156" y="1066"/>
                  </a:lnTo>
                  <a:lnTo>
                    <a:pt x="1135" y="1090"/>
                  </a:lnTo>
                  <a:lnTo>
                    <a:pt x="1113" y="1113"/>
                  </a:lnTo>
                  <a:lnTo>
                    <a:pt x="1090" y="1134"/>
                  </a:lnTo>
                  <a:lnTo>
                    <a:pt x="1067" y="1155"/>
                  </a:lnTo>
                  <a:lnTo>
                    <a:pt x="1043" y="1174"/>
                  </a:lnTo>
                  <a:lnTo>
                    <a:pt x="1017" y="1192"/>
                  </a:lnTo>
                  <a:lnTo>
                    <a:pt x="991" y="1209"/>
                  </a:lnTo>
                  <a:lnTo>
                    <a:pt x="963" y="1225"/>
                  </a:lnTo>
                  <a:lnTo>
                    <a:pt x="935" y="1240"/>
                  </a:lnTo>
                  <a:lnTo>
                    <a:pt x="906" y="1253"/>
                  </a:lnTo>
                  <a:lnTo>
                    <a:pt x="877" y="1264"/>
                  </a:lnTo>
                  <a:lnTo>
                    <a:pt x="846" y="1275"/>
                  </a:lnTo>
                  <a:lnTo>
                    <a:pt x="815" y="1283"/>
                  </a:lnTo>
                  <a:lnTo>
                    <a:pt x="783" y="1291"/>
                  </a:lnTo>
                  <a:lnTo>
                    <a:pt x="752" y="1297"/>
                  </a:lnTo>
                  <a:lnTo>
                    <a:pt x="719" y="1300"/>
                  </a:lnTo>
                  <a:lnTo>
                    <a:pt x="686" y="1303"/>
                  </a:lnTo>
                  <a:lnTo>
                    <a:pt x="652" y="1304"/>
                  </a:lnTo>
                  <a:lnTo>
                    <a:pt x="619" y="1303"/>
                  </a:lnTo>
                  <a:lnTo>
                    <a:pt x="585" y="1300"/>
                  </a:lnTo>
                  <a:lnTo>
                    <a:pt x="553" y="1297"/>
                  </a:lnTo>
                  <a:lnTo>
                    <a:pt x="521" y="1291"/>
                  </a:lnTo>
                  <a:lnTo>
                    <a:pt x="489" y="1283"/>
                  </a:lnTo>
                  <a:lnTo>
                    <a:pt x="458" y="1275"/>
                  </a:lnTo>
                  <a:lnTo>
                    <a:pt x="428" y="1264"/>
                  </a:lnTo>
                  <a:lnTo>
                    <a:pt x="398" y="1253"/>
                  </a:lnTo>
                  <a:lnTo>
                    <a:pt x="369" y="1240"/>
                  </a:lnTo>
                  <a:lnTo>
                    <a:pt x="341" y="1225"/>
                  </a:lnTo>
                  <a:lnTo>
                    <a:pt x="315" y="1209"/>
                  </a:lnTo>
                  <a:lnTo>
                    <a:pt x="288" y="1192"/>
                  </a:lnTo>
                  <a:lnTo>
                    <a:pt x="262" y="1174"/>
                  </a:lnTo>
                  <a:lnTo>
                    <a:pt x="237" y="1155"/>
                  </a:lnTo>
                  <a:lnTo>
                    <a:pt x="214" y="1134"/>
                  </a:lnTo>
                  <a:lnTo>
                    <a:pt x="191" y="1113"/>
                  </a:lnTo>
                  <a:lnTo>
                    <a:pt x="170" y="1090"/>
                  </a:lnTo>
                  <a:lnTo>
                    <a:pt x="150" y="1066"/>
                  </a:lnTo>
                  <a:lnTo>
                    <a:pt x="130" y="1042"/>
                  </a:lnTo>
                  <a:lnTo>
                    <a:pt x="112" y="1016"/>
                  </a:lnTo>
                  <a:lnTo>
                    <a:pt x="95" y="990"/>
                  </a:lnTo>
                  <a:lnTo>
                    <a:pt x="79" y="963"/>
                  </a:lnTo>
                  <a:lnTo>
                    <a:pt x="65" y="935"/>
                  </a:lnTo>
                  <a:lnTo>
                    <a:pt x="51" y="906"/>
                  </a:lnTo>
                  <a:lnTo>
                    <a:pt x="40" y="875"/>
                  </a:lnTo>
                  <a:lnTo>
                    <a:pt x="29" y="846"/>
                  </a:lnTo>
                  <a:lnTo>
                    <a:pt x="21" y="815"/>
                  </a:lnTo>
                  <a:lnTo>
                    <a:pt x="14" y="783"/>
                  </a:lnTo>
                  <a:lnTo>
                    <a:pt x="8" y="752"/>
                  </a:lnTo>
                  <a:lnTo>
                    <a:pt x="4" y="719"/>
                  </a:lnTo>
                  <a:lnTo>
                    <a:pt x="2" y="685"/>
                  </a:lnTo>
                  <a:lnTo>
                    <a:pt x="0" y="652"/>
                  </a:lnTo>
                  <a:lnTo>
                    <a:pt x="2" y="618"/>
                  </a:lnTo>
                  <a:lnTo>
                    <a:pt x="4" y="585"/>
                  </a:lnTo>
                  <a:lnTo>
                    <a:pt x="8" y="552"/>
                  </a:lnTo>
                  <a:lnTo>
                    <a:pt x="14" y="521"/>
                  </a:lnTo>
                  <a:lnTo>
                    <a:pt x="21" y="489"/>
                  </a:lnTo>
                  <a:lnTo>
                    <a:pt x="29" y="458"/>
                  </a:lnTo>
                  <a:lnTo>
                    <a:pt x="40" y="427"/>
                  </a:lnTo>
                  <a:lnTo>
                    <a:pt x="51" y="398"/>
                  </a:lnTo>
                  <a:lnTo>
                    <a:pt x="65" y="369"/>
                  </a:lnTo>
                  <a:lnTo>
                    <a:pt x="79" y="341"/>
                  </a:lnTo>
                  <a:lnTo>
                    <a:pt x="95" y="313"/>
                  </a:lnTo>
                  <a:lnTo>
                    <a:pt x="112" y="286"/>
                  </a:lnTo>
                  <a:lnTo>
                    <a:pt x="130" y="261"/>
                  </a:lnTo>
                  <a:lnTo>
                    <a:pt x="150" y="237"/>
                  </a:lnTo>
                  <a:lnTo>
                    <a:pt x="170" y="214"/>
                  </a:lnTo>
                  <a:lnTo>
                    <a:pt x="191" y="191"/>
                  </a:lnTo>
                  <a:lnTo>
                    <a:pt x="214" y="169"/>
                  </a:lnTo>
                  <a:lnTo>
                    <a:pt x="237" y="148"/>
                  </a:lnTo>
                  <a:lnTo>
                    <a:pt x="262" y="129"/>
                  </a:lnTo>
                  <a:lnTo>
                    <a:pt x="288" y="110"/>
                  </a:lnTo>
                  <a:lnTo>
                    <a:pt x="315" y="93"/>
                  </a:lnTo>
                  <a:lnTo>
                    <a:pt x="341" y="78"/>
                  </a:lnTo>
                  <a:lnTo>
                    <a:pt x="369" y="64"/>
                  </a:lnTo>
                  <a:lnTo>
                    <a:pt x="398" y="51"/>
                  </a:lnTo>
                  <a:lnTo>
                    <a:pt x="428" y="39"/>
                  </a:lnTo>
                  <a:lnTo>
                    <a:pt x="458" y="29"/>
                  </a:lnTo>
                  <a:lnTo>
                    <a:pt x="489" y="19"/>
                  </a:lnTo>
                  <a:lnTo>
                    <a:pt x="521" y="12"/>
                  </a:lnTo>
                  <a:lnTo>
                    <a:pt x="553" y="7"/>
                  </a:lnTo>
                  <a:lnTo>
                    <a:pt x="585" y="2"/>
                  </a:lnTo>
                  <a:lnTo>
                    <a:pt x="619" y="0"/>
                  </a:lnTo>
                  <a:lnTo>
                    <a:pt x="652" y="0"/>
                  </a:lnTo>
                  <a:lnTo>
                    <a:pt x="686" y="0"/>
                  </a:lnTo>
                  <a:lnTo>
                    <a:pt x="719" y="2"/>
                  </a:lnTo>
                  <a:lnTo>
                    <a:pt x="752" y="7"/>
                  </a:lnTo>
                  <a:lnTo>
                    <a:pt x="783" y="12"/>
                  </a:lnTo>
                  <a:lnTo>
                    <a:pt x="815" y="19"/>
                  </a:lnTo>
                  <a:lnTo>
                    <a:pt x="846" y="29"/>
                  </a:lnTo>
                  <a:lnTo>
                    <a:pt x="877" y="39"/>
                  </a:lnTo>
                  <a:lnTo>
                    <a:pt x="906" y="51"/>
                  </a:lnTo>
                  <a:lnTo>
                    <a:pt x="935" y="64"/>
                  </a:lnTo>
                  <a:lnTo>
                    <a:pt x="963" y="78"/>
                  </a:lnTo>
                  <a:lnTo>
                    <a:pt x="991" y="93"/>
                  </a:lnTo>
                  <a:lnTo>
                    <a:pt x="1017" y="110"/>
                  </a:lnTo>
                  <a:lnTo>
                    <a:pt x="1043" y="129"/>
                  </a:lnTo>
                  <a:lnTo>
                    <a:pt x="1067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4"/>
                  </a:lnTo>
                  <a:lnTo>
                    <a:pt x="1156" y="237"/>
                  </a:lnTo>
                  <a:lnTo>
                    <a:pt x="1175" y="261"/>
                  </a:lnTo>
                  <a:lnTo>
                    <a:pt x="1193" y="286"/>
                  </a:lnTo>
                  <a:lnTo>
                    <a:pt x="1210" y="313"/>
                  </a:lnTo>
                  <a:lnTo>
                    <a:pt x="1226" y="341"/>
                  </a:lnTo>
                  <a:lnTo>
                    <a:pt x="1239" y="369"/>
                  </a:lnTo>
                  <a:lnTo>
                    <a:pt x="1253" y="398"/>
                  </a:lnTo>
                  <a:lnTo>
                    <a:pt x="1265" y="427"/>
                  </a:lnTo>
                  <a:lnTo>
                    <a:pt x="1275" y="458"/>
                  </a:lnTo>
                  <a:lnTo>
                    <a:pt x="1284" y="489"/>
                  </a:lnTo>
                  <a:lnTo>
                    <a:pt x="1292" y="521"/>
                  </a:lnTo>
                  <a:lnTo>
                    <a:pt x="1296" y="552"/>
                  </a:lnTo>
                  <a:lnTo>
                    <a:pt x="1301" y="585"/>
                  </a:lnTo>
                  <a:lnTo>
                    <a:pt x="1304" y="618"/>
                  </a:lnTo>
                  <a:lnTo>
                    <a:pt x="1304" y="652"/>
                  </a:lnTo>
                  <a:close/>
                </a:path>
              </a:pathLst>
            </a:custGeom>
            <a:solidFill>
              <a:srgbClr val="EB5F5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28" name="Freeform 255"/>
            <p:cNvSpPr>
              <a:spLocks/>
            </p:cNvSpPr>
            <p:nvPr/>
          </p:nvSpPr>
          <p:spPr bwMode="auto">
            <a:xfrm flipH="1">
              <a:off x="2499011" y="4095619"/>
              <a:ext cx="140638" cy="140638"/>
            </a:xfrm>
            <a:custGeom>
              <a:avLst/>
              <a:gdLst>
                <a:gd name="T0" fmla="*/ 2147483647 w 686"/>
                <a:gd name="T1" fmla="*/ 2147483647 h 688"/>
                <a:gd name="T2" fmla="*/ 2147483647 w 686"/>
                <a:gd name="T3" fmla="*/ 2147483647 h 688"/>
                <a:gd name="T4" fmla="*/ 2147483647 w 686"/>
                <a:gd name="T5" fmla="*/ 2147483647 h 688"/>
                <a:gd name="T6" fmla="*/ 2147483647 w 686"/>
                <a:gd name="T7" fmla="*/ 2147483647 h 688"/>
                <a:gd name="T8" fmla="*/ 2147483647 w 686"/>
                <a:gd name="T9" fmla="*/ 2147483647 h 688"/>
                <a:gd name="T10" fmla="*/ 2147483647 w 686"/>
                <a:gd name="T11" fmla="*/ 2147483647 h 688"/>
                <a:gd name="T12" fmla="*/ 2147483647 w 686"/>
                <a:gd name="T13" fmla="*/ 2147483647 h 688"/>
                <a:gd name="T14" fmla="*/ 2147483647 w 686"/>
                <a:gd name="T15" fmla="*/ 2147483647 h 688"/>
                <a:gd name="T16" fmla="*/ 2147483647 w 686"/>
                <a:gd name="T17" fmla="*/ 2147483647 h 688"/>
                <a:gd name="T18" fmla="*/ 2147483647 w 686"/>
                <a:gd name="T19" fmla="*/ 2147483647 h 688"/>
                <a:gd name="T20" fmla="*/ 2147483647 w 686"/>
                <a:gd name="T21" fmla="*/ 2147483647 h 688"/>
                <a:gd name="T22" fmla="*/ 2147483647 w 686"/>
                <a:gd name="T23" fmla="*/ 2147483647 h 688"/>
                <a:gd name="T24" fmla="*/ 2147483647 w 686"/>
                <a:gd name="T25" fmla="*/ 2147483647 h 688"/>
                <a:gd name="T26" fmla="*/ 2147483647 w 686"/>
                <a:gd name="T27" fmla="*/ 2147483647 h 688"/>
                <a:gd name="T28" fmla="*/ 2147483647 w 686"/>
                <a:gd name="T29" fmla="*/ 2147483647 h 688"/>
                <a:gd name="T30" fmla="*/ 2147483647 w 686"/>
                <a:gd name="T31" fmla="*/ 2147483647 h 688"/>
                <a:gd name="T32" fmla="*/ 2147483647 w 686"/>
                <a:gd name="T33" fmla="*/ 2147483647 h 688"/>
                <a:gd name="T34" fmla="*/ 2147483647 w 686"/>
                <a:gd name="T35" fmla="*/ 2147483647 h 688"/>
                <a:gd name="T36" fmla="*/ 2147483647 w 686"/>
                <a:gd name="T37" fmla="*/ 2147483647 h 688"/>
                <a:gd name="T38" fmla="*/ 2147483647 w 686"/>
                <a:gd name="T39" fmla="*/ 2147483647 h 688"/>
                <a:gd name="T40" fmla="*/ 2147483647 w 686"/>
                <a:gd name="T41" fmla="*/ 2147483647 h 688"/>
                <a:gd name="T42" fmla="*/ 0 w 686"/>
                <a:gd name="T43" fmla="*/ 2147483647 h 688"/>
                <a:gd name="T44" fmla="*/ 2147483647 w 686"/>
                <a:gd name="T45" fmla="*/ 2147483647 h 688"/>
                <a:gd name="T46" fmla="*/ 2147483647 w 686"/>
                <a:gd name="T47" fmla="*/ 2147483647 h 688"/>
                <a:gd name="T48" fmla="*/ 2147483647 w 686"/>
                <a:gd name="T49" fmla="*/ 2147483647 h 688"/>
                <a:gd name="T50" fmla="*/ 2147483647 w 686"/>
                <a:gd name="T51" fmla="*/ 2147483647 h 688"/>
                <a:gd name="T52" fmla="*/ 2147483647 w 686"/>
                <a:gd name="T53" fmla="*/ 2147483647 h 688"/>
                <a:gd name="T54" fmla="*/ 2147483647 w 686"/>
                <a:gd name="T55" fmla="*/ 2147483647 h 688"/>
                <a:gd name="T56" fmla="*/ 2147483647 w 686"/>
                <a:gd name="T57" fmla="*/ 2147483647 h 688"/>
                <a:gd name="T58" fmla="*/ 2147483647 w 686"/>
                <a:gd name="T59" fmla="*/ 2147483647 h 688"/>
                <a:gd name="T60" fmla="*/ 2147483647 w 686"/>
                <a:gd name="T61" fmla="*/ 2147483647 h 688"/>
                <a:gd name="T62" fmla="*/ 2147483647 w 686"/>
                <a:gd name="T63" fmla="*/ 0 h 688"/>
                <a:gd name="T64" fmla="*/ 2147483647 w 686"/>
                <a:gd name="T65" fmla="*/ 2147483647 h 688"/>
                <a:gd name="T66" fmla="*/ 2147483647 w 686"/>
                <a:gd name="T67" fmla="*/ 2147483647 h 688"/>
                <a:gd name="T68" fmla="*/ 2147483647 w 686"/>
                <a:gd name="T69" fmla="*/ 2147483647 h 688"/>
                <a:gd name="T70" fmla="*/ 2147483647 w 686"/>
                <a:gd name="T71" fmla="*/ 2147483647 h 688"/>
                <a:gd name="T72" fmla="*/ 2147483647 w 686"/>
                <a:gd name="T73" fmla="*/ 2147483647 h 688"/>
                <a:gd name="T74" fmla="*/ 2147483647 w 686"/>
                <a:gd name="T75" fmla="*/ 2147483647 h 688"/>
                <a:gd name="T76" fmla="*/ 2147483647 w 686"/>
                <a:gd name="T77" fmla="*/ 2147483647 h 688"/>
                <a:gd name="T78" fmla="*/ 2147483647 w 686"/>
                <a:gd name="T79" fmla="*/ 2147483647 h 688"/>
                <a:gd name="T80" fmla="*/ 2147483647 w 686"/>
                <a:gd name="T81" fmla="*/ 2147483647 h 688"/>
                <a:gd name="T82" fmla="*/ 2147483647 w 686"/>
                <a:gd name="T83" fmla="*/ 2147483647 h 688"/>
                <a:gd name="T84" fmla="*/ 2147483647 w 686"/>
                <a:gd name="T85" fmla="*/ 2147483647 h 6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6" h="688">
                  <a:moveTo>
                    <a:pt x="686" y="344"/>
                  </a:moveTo>
                  <a:lnTo>
                    <a:pt x="686" y="361"/>
                  </a:lnTo>
                  <a:lnTo>
                    <a:pt x="685" y="379"/>
                  </a:lnTo>
                  <a:lnTo>
                    <a:pt x="683" y="396"/>
                  </a:lnTo>
                  <a:lnTo>
                    <a:pt x="680" y="413"/>
                  </a:lnTo>
                  <a:lnTo>
                    <a:pt x="677" y="430"/>
                  </a:lnTo>
                  <a:lnTo>
                    <a:pt x="672" y="446"/>
                  </a:lnTo>
                  <a:lnTo>
                    <a:pt x="666" y="462"/>
                  </a:lnTo>
                  <a:lnTo>
                    <a:pt x="660" y="478"/>
                  </a:lnTo>
                  <a:lnTo>
                    <a:pt x="654" y="493"/>
                  </a:lnTo>
                  <a:lnTo>
                    <a:pt x="645" y="508"/>
                  </a:lnTo>
                  <a:lnTo>
                    <a:pt x="637" y="522"/>
                  </a:lnTo>
                  <a:lnTo>
                    <a:pt x="628" y="536"/>
                  </a:lnTo>
                  <a:lnTo>
                    <a:pt x="618" y="549"/>
                  </a:lnTo>
                  <a:lnTo>
                    <a:pt x="609" y="563"/>
                  </a:lnTo>
                  <a:lnTo>
                    <a:pt x="598" y="575"/>
                  </a:lnTo>
                  <a:lnTo>
                    <a:pt x="586" y="587"/>
                  </a:lnTo>
                  <a:lnTo>
                    <a:pt x="575" y="598"/>
                  </a:lnTo>
                  <a:lnTo>
                    <a:pt x="561" y="609"/>
                  </a:lnTo>
                  <a:lnTo>
                    <a:pt x="549" y="620"/>
                  </a:lnTo>
                  <a:lnTo>
                    <a:pt x="536" y="629"/>
                  </a:lnTo>
                  <a:lnTo>
                    <a:pt x="521" y="638"/>
                  </a:lnTo>
                  <a:lnTo>
                    <a:pt x="507" y="646"/>
                  </a:lnTo>
                  <a:lnTo>
                    <a:pt x="492" y="654"/>
                  </a:lnTo>
                  <a:lnTo>
                    <a:pt x="476" y="661"/>
                  </a:lnTo>
                  <a:lnTo>
                    <a:pt x="462" y="667"/>
                  </a:lnTo>
                  <a:lnTo>
                    <a:pt x="445" y="672"/>
                  </a:lnTo>
                  <a:lnTo>
                    <a:pt x="429" y="677"/>
                  </a:lnTo>
                  <a:lnTo>
                    <a:pt x="412" y="680"/>
                  </a:lnTo>
                  <a:lnTo>
                    <a:pt x="395" y="684"/>
                  </a:lnTo>
                  <a:lnTo>
                    <a:pt x="378" y="686"/>
                  </a:lnTo>
                  <a:lnTo>
                    <a:pt x="361" y="688"/>
                  </a:lnTo>
                  <a:lnTo>
                    <a:pt x="343" y="688"/>
                  </a:lnTo>
                  <a:lnTo>
                    <a:pt x="326" y="688"/>
                  </a:lnTo>
                  <a:lnTo>
                    <a:pt x="308" y="686"/>
                  </a:lnTo>
                  <a:lnTo>
                    <a:pt x="291" y="684"/>
                  </a:lnTo>
                  <a:lnTo>
                    <a:pt x="274" y="680"/>
                  </a:lnTo>
                  <a:lnTo>
                    <a:pt x="257" y="677"/>
                  </a:lnTo>
                  <a:lnTo>
                    <a:pt x="241" y="672"/>
                  </a:lnTo>
                  <a:lnTo>
                    <a:pt x="225" y="667"/>
                  </a:lnTo>
                  <a:lnTo>
                    <a:pt x="210" y="661"/>
                  </a:lnTo>
                  <a:lnTo>
                    <a:pt x="194" y="654"/>
                  </a:lnTo>
                  <a:lnTo>
                    <a:pt x="179" y="646"/>
                  </a:lnTo>
                  <a:lnTo>
                    <a:pt x="165" y="638"/>
                  </a:lnTo>
                  <a:lnTo>
                    <a:pt x="151" y="629"/>
                  </a:lnTo>
                  <a:lnTo>
                    <a:pt x="138" y="620"/>
                  </a:lnTo>
                  <a:lnTo>
                    <a:pt x="125" y="609"/>
                  </a:lnTo>
                  <a:lnTo>
                    <a:pt x="112" y="598"/>
                  </a:lnTo>
                  <a:lnTo>
                    <a:pt x="100" y="587"/>
                  </a:lnTo>
                  <a:lnTo>
                    <a:pt x="89" y="575"/>
                  </a:lnTo>
                  <a:lnTo>
                    <a:pt x="78" y="563"/>
                  </a:lnTo>
                  <a:lnTo>
                    <a:pt x="68" y="549"/>
                  </a:lnTo>
                  <a:lnTo>
                    <a:pt x="58" y="536"/>
                  </a:lnTo>
                  <a:lnTo>
                    <a:pt x="49" y="522"/>
                  </a:lnTo>
                  <a:lnTo>
                    <a:pt x="41" y="508"/>
                  </a:lnTo>
                  <a:lnTo>
                    <a:pt x="34" y="493"/>
                  </a:lnTo>
                  <a:lnTo>
                    <a:pt x="26" y="478"/>
                  </a:lnTo>
                  <a:lnTo>
                    <a:pt x="20" y="462"/>
                  </a:lnTo>
                  <a:lnTo>
                    <a:pt x="15" y="446"/>
                  </a:lnTo>
                  <a:lnTo>
                    <a:pt x="11" y="430"/>
                  </a:lnTo>
                  <a:lnTo>
                    <a:pt x="7" y="413"/>
                  </a:lnTo>
                  <a:lnTo>
                    <a:pt x="3" y="396"/>
                  </a:lnTo>
                  <a:lnTo>
                    <a:pt x="1" y="379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" y="309"/>
                  </a:lnTo>
                  <a:lnTo>
                    <a:pt x="3" y="292"/>
                  </a:lnTo>
                  <a:lnTo>
                    <a:pt x="7" y="275"/>
                  </a:lnTo>
                  <a:lnTo>
                    <a:pt x="11" y="258"/>
                  </a:lnTo>
                  <a:lnTo>
                    <a:pt x="15" y="242"/>
                  </a:lnTo>
                  <a:lnTo>
                    <a:pt x="20" y="225"/>
                  </a:lnTo>
                  <a:lnTo>
                    <a:pt x="26" y="210"/>
                  </a:lnTo>
                  <a:lnTo>
                    <a:pt x="34" y="195"/>
                  </a:lnTo>
                  <a:lnTo>
                    <a:pt x="41" y="180"/>
                  </a:lnTo>
                  <a:lnTo>
                    <a:pt x="49" y="165"/>
                  </a:lnTo>
                  <a:lnTo>
                    <a:pt x="58" y="151"/>
                  </a:lnTo>
                  <a:lnTo>
                    <a:pt x="68" y="138"/>
                  </a:lnTo>
                  <a:lnTo>
                    <a:pt x="78" y="125"/>
                  </a:lnTo>
                  <a:lnTo>
                    <a:pt x="89" y="112"/>
                  </a:lnTo>
                  <a:lnTo>
                    <a:pt x="100" y="101"/>
                  </a:lnTo>
                  <a:lnTo>
                    <a:pt x="112" y="89"/>
                  </a:lnTo>
                  <a:lnTo>
                    <a:pt x="125" y="78"/>
                  </a:lnTo>
                  <a:lnTo>
                    <a:pt x="138" y="68"/>
                  </a:lnTo>
                  <a:lnTo>
                    <a:pt x="151" y="59"/>
                  </a:lnTo>
                  <a:lnTo>
                    <a:pt x="165" y="50"/>
                  </a:lnTo>
                  <a:lnTo>
                    <a:pt x="179" y="42"/>
                  </a:lnTo>
                  <a:lnTo>
                    <a:pt x="194" y="33"/>
                  </a:lnTo>
                  <a:lnTo>
                    <a:pt x="210" y="27"/>
                  </a:lnTo>
                  <a:lnTo>
                    <a:pt x="225" y="21"/>
                  </a:lnTo>
                  <a:lnTo>
                    <a:pt x="241" y="15"/>
                  </a:lnTo>
                  <a:lnTo>
                    <a:pt x="257" y="10"/>
                  </a:lnTo>
                  <a:lnTo>
                    <a:pt x="274" y="6"/>
                  </a:lnTo>
                  <a:lnTo>
                    <a:pt x="291" y="4"/>
                  </a:lnTo>
                  <a:lnTo>
                    <a:pt x="308" y="2"/>
                  </a:lnTo>
                  <a:lnTo>
                    <a:pt x="326" y="0"/>
                  </a:lnTo>
                  <a:lnTo>
                    <a:pt x="343" y="0"/>
                  </a:lnTo>
                  <a:lnTo>
                    <a:pt x="361" y="0"/>
                  </a:lnTo>
                  <a:lnTo>
                    <a:pt x="378" y="2"/>
                  </a:lnTo>
                  <a:lnTo>
                    <a:pt x="395" y="4"/>
                  </a:lnTo>
                  <a:lnTo>
                    <a:pt x="412" y="6"/>
                  </a:lnTo>
                  <a:lnTo>
                    <a:pt x="429" y="10"/>
                  </a:lnTo>
                  <a:lnTo>
                    <a:pt x="445" y="15"/>
                  </a:lnTo>
                  <a:lnTo>
                    <a:pt x="462" y="21"/>
                  </a:lnTo>
                  <a:lnTo>
                    <a:pt x="476" y="27"/>
                  </a:lnTo>
                  <a:lnTo>
                    <a:pt x="492" y="33"/>
                  </a:lnTo>
                  <a:lnTo>
                    <a:pt x="507" y="42"/>
                  </a:lnTo>
                  <a:lnTo>
                    <a:pt x="521" y="50"/>
                  </a:lnTo>
                  <a:lnTo>
                    <a:pt x="536" y="59"/>
                  </a:lnTo>
                  <a:lnTo>
                    <a:pt x="549" y="68"/>
                  </a:lnTo>
                  <a:lnTo>
                    <a:pt x="561" y="78"/>
                  </a:lnTo>
                  <a:lnTo>
                    <a:pt x="575" y="89"/>
                  </a:lnTo>
                  <a:lnTo>
                    <a:pt x="586" y="101"/>
                  </a:lnTo>
                  <a:lnTo>
                    <a:pt x="598" y="112"/>
                  </a:lnTo>
                  <a:lnTo>
                    <a:pt x="609" y="125"/>
                  </a:lnTo>
                  <a:lnTo>
                    <a:pt x="618" y="138"/>
                  </a:lnTo>
                  <a:lnTo>
                    <a:pt x="628" y="151"/>
                  </a:lnTo>
                  <a:lnTo>
                    <a:pt x="637" y="165"/>
                  </a:lnTo>
                  <a:lnTo>
                    <a:pt x="645" y="180"/>
                  </a:lnTo>
                  <a:lnTo>
                    <a:pt x="654" y="195"/>
                  </a:lnTo>
                  <a:lnTo>
                    <a:pt x="660" y="210"/>
                  </a:lnTo>
                  <a:lnTo>
                    <a:pt x="666" y="225"/>
                  </a:lnTo>
                  <a:lnTo>
                    <a:pt x="672" y="242"/>
                  </a:lnTo>
                  <a:lnTo>
                    <a:pt x="677" y="258"/>
                  </a:lnTo>
                  <a:lnTo>
                    <a:pt x="680" y="275"/>
                  </a:lnTo>
                  <a:lnTo>
                    <a:pt x="683" y="292"/>
                  </a:lnTo>
                  <a:lnTo>
                    <a:pt x="685" y="309"/>
                  </a:lnTo>
                  <a:lnTo>
                    <a:pt x="686" y="326"/>
                  </a:lnTo>
                  <a:lnTo>
                    <a:pt x="686" y="344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</p:grpSp>
      <p:grpSp>
        <p:nvGrpSpPr>
          <p:cNvPr id="29" name="Группа 82"/>
          <p:cNvGrpSpPr>
            <a:grpSpLocks/>
          </p:cNvGrpSpPr>
          <p:nvPr/>
        </p:nvGrpSpPr>
        <p:grpSpPr bwMode="auto">
          <a:xfrm>
            <a:off x="4855898" y="1540327"/>
            <a:ext cx="228934" cy="208311"/>
            <a:chOff x="2436051" y="4032659"/>
            <a:chExt cx="266558" cy="266558"/>
          </a:xfrm>
        </p:grpSpPr>
        <p:sp>
          <p:nvSpPr>
            <p:cNvPr id="30" name="Freeform 254"/>
            <p:cNvSpPr>
              <a:spLocks/>
            </p:cNvSpPr>
            <p:nvPr/>
          </p:nvSpPr>
          <p:spPr bwMode="auto">
            <a:xfrm flipH="1">
              <a:off x="2436051" y="4032659"/>
              <a:ext cx="266558" cy="266558"/>
            </a:xfrm>
            <a:custGeom>
              <a:avLst/>
              <a:gdLst>
                <a:gd name="T0" fmla="*/ 2147483647 w 1304"/>
                <a:gd name="T1" fmla="*/ 2147483647 h 1304"/>
                <a:gd name="T2" fmla="*/ 2147483647 w 1304"/>
                <a:gd name="T3" fmla="*/ 2147483647 h 1304"/>
                <a:gd name="T4" fmla="*/ 2147483647 w 1304"/>
                <a:gd name="T5" fmla="*/ 2147483647 h 1304"/>
                <a:gd name="T6" fmla="*/ 2147483647 w 1304"/>
                <a:gd name="T7" fmla="*/ 2147483647 h 1304"/>
                <a:gd name="T8" fmla="*/ 2147483647 w 1304"/>
                <a:gd name="T9" fmla="*/ 2147483647 h 1304"/>
                <a:gd name="T10" fmla="*/ 2147483647 w 1304"/>
                <a:gd name="T11" fmla="*/ 2147483647 h 1304"/>
                <a:gd name="T12" fmla="*/ 2147483647 w 1304"/>
                <a:gd name="T13" fmla="*/ 2147483647 h 1304"/>
                <a:gd name="T14" fmla="*/ 2147483647 w 1304"/>
                <a:gd name="T15" fmla="*/ 2147483647 h 1304"/>
                <a:gd name="T16" fmla="*/ 2147483647 w 1304"/>
                <a:gd name="T17" fmla="*/ 2147483647 h 1304"/>
                <a:gd name="T18" fmla="*/ 2147483647 w 1304"/>
                <a:gd name="T19" fmla="*/ 2147483647 h 1304"/>
                <a:gd name="T20" fmla="*/ 2147483647 w 1304"/>
                <a:gd name="T21" fmla="*/ 2147483647 h 1304"/>
                <a:gd name="T22" fmla="*/ 2147483647 w 1304"/>
                <a:gd name="T23" fmla="*/ 2147483647 h 1304"/>
                <a:gd name="T24" fmla="*/ 2147483647 w 1304"/>
                <a:gd name="T25" fmla="*/ 2147483647 h 1304"/>
                <a:gd name="T26" fmla="*/ 2147483647 w 1304"/>
                <a:gd name="T27" fmla="*/ 2147483647 h 1304"/>
                <a:gd name="T28" fmla="*/ 2147483647 w 1304"/>
                <a:gd name="T29" fmla="*/ 2147483647 h 1304"/>
                <a:gd name="T30" fmla="*/ 2147483647 w 1304"/>
                <a:gd name="T31" fmla="*/ 2147483647 h 1304"/>
                <a:gd name="T32" fmla="*/ 2147483647 w 1304"/>
                <a:gd name="T33" fmla="*/ 2147483647 h 1304"/>
                <a:gd name="T34" fmla="*/ 2147483647 w 1304"/>
                <a:gd name="T35" fmla="*/ 2147483647 h 1304"/>
                <a:gd name="T36" fmla="*/ 2147483647 w 1304"/>
                <a:gd name="T37" fmla="*/ 2147483647 h 1304"/>
                <a:gd name="T38" fmla="*/ 2147483647 w 1304"/>
                <a:gd name="T39" fmla="*/ 2147483647 h 1304"/>
                <a:gd name="T40" fmla="*/ 2147483647 w 1304"/>
                <a:gd name="T41" fmla="*/ 2147483647 h 1304"/>
                <a:gd name="T42" fmla="*/ 2147483647 w 1304"/>
                <a:gd name="T43" fmla="*/ 2147483647 h 1304"/>
                <a:gd name="T44" fmla="*/ 2147483647 w 1304"/>
                <a:gd name="T45" fmla="*/ 2147483647 h 1304"/>
                <a:gd name="T46" fmla="*/ 2147483647 w 1304"/>
                <a:gd name="T47" fmla="*/ 2147483647 h 1304"/>
                <a:gd name="T48" fmla="*/ 2147483647 w 1304"/>
                <a:gd name="T49" fmla="*/ 2147483647 h 1304"/>
                <a:gd name="T50" fmla="*/ 2147483647 w 1304"/>
                <a:gd name="T51" fmla="*/ 2147483647 h 1304"/>
                <a:gd name="T52" fmla="*/ 2147483647 w 1304"/>
                <a:gd name="T53" fmla="*/ 2147483647 h 1304"/>
                <a:gd name="T54" fmla="*/ 2147483647 w 1304"/>
                <a:gd name="T55" fmla="*/ 2147483647 h 1304"/>
                <a:gd name="T56" fmla="*/ 2147483647 w 1304"/>
                <a:gd name="T57" fmla="*/ 2147483647 h 1304"/>
                <a:gd name="T58" fmla="*/ 2147483647 w 1304"/>
                <a:gd name="T59" fmla="*/ 2147483647 h 1304"/>
                <a:gd name="T60" fmla="*/ 2147483647 w 1304"/>
                <a:gd name="T61" fmla="*/ 2147483647 h 1304"/>
                <a:gd name="T62" fmla="*/ 2147483647 w 1304"/>
                <a:gd name="T63" fmla="*/ 0 h 1304"/>
                <a:gd name="T64" fmla="*/ 2147483647 w 1304"/>
                <a:gd name="T65" fmla="*/ 2147483647 h 1304"/>
                <a:gd name="T66" fmla="*/ 2147483647 w 1304"/>
                <a:gd name="T67" fmla="*/ 2147483647 h 1304"/>
                <a:gd name="T68" fmla="*/ 2147483647 w 1304"/>
                <a:gd name="T69" fmla="*/ 2147483647 h 1304"/>
                <a:gd name="T70" fmla="*/ 2147483647 w 1304"/>
                <a:gd name="T71" fmla="*/ 2147483647 h 1304"/>
                <a:gd name="T72" fmla="*/ 2147483647 w 1304"/>
                <a:gd name="T73" fmla="*/ 2147483647 h 1304"/>
                <a:gd name="T74" fmla="*/ 2147483647 w 1304"/>
                <a:gd name="T75" fmla="*/ 2147483647 h 1304"/>
                <a:gd name="T76" fmla="*/ 2147483647 w 1304"/>
                <a:gd name="T77" fmla="*/ 2147483647 h 1304"/>
                <a:gd name="T78" fmla="*/ 2147483647 w 1304"/>
                <a:gd name="T79" fmla="*/ 2147483647 h 1304"/>
                <a:gd name="T80" fmla="*/ 2147483647 w 1304"/>
                <a:gd name="T81" fmla="*/ 2147483647 h 1304"/>
                <a:gd name="T82" fmla="*/ 2147483647 w 1304"/>
                <a:gd name="T83" fmla="*/ 2147483647 h 1304"/>
                <a:gd name="T84" fmla="*/ 2147483647 w 1304"/>
                <a:gd name="T85" fmla="*/ 2147483647 h 130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304" h="1304">
                  <a:moveTo>
                    <a:pt x="1304" y="652"/>
                  </a:moveTo>
                  <a:lnTo>
                    <a:pt x="1304" y="685"/>
                  </a:lnTo>
                  <a:lnTo>
                    <a:pt x="1301" y="719"/>
                  </a:lnTo>
                  <a:lnTo>
                    <a:pt x="1296" y="752"/>
                  </a:lnTo>
                  <a:lnTo>
                    <a:pt x="1292" y="783"/>
                  </a:lnTo>
                  <a:lnTo>
                    <a:pt x="1284" y="815"/>
                  </a:lnTo>
                  <a:lnTo>
                    <a:pt x="1275" y="846"/>
                  </a:lnTo>
                  <a:lnTo>
                    <a:pt x="1265" y="875"/>
                  </a:lnTo>
                  <a:lnTo>
                    <a:pt x="1253" y="906"/>
                  </a:lnTo>
                  <a:lnTo>
                    <a:pt x="1239" y="935"/>
                  </a:lnTo>
                  <a:lnTo>
                    <a:pt x="1226" y="963"/>
                  </a:lnTo>
                  <a:lnTo>
                    <a:pt x="1210" y="990"/>
                  </a:lnTo>
                  <a:lnTo>
                    <a:pt x="1193" y="1016"/>
                  </a:lnTo>
                  <a:lnTo>
                    <a:pt x="1175" y="1042"/>
                  </a:lnTo>
                  <a:lnTo>
                    <a:pt x="1156" y="1066"/>
                  </a:lnTo>
                  <a:lnTo>
                    <a:pt x="1135" y="1090"/>
                  </a:lnTo>
                  <a:lnTo>
                    <a:pt x="1113" y="1113"/>
                  </a:lnTo>
                  <a:lnTo>
                    <a:pt x="1090" y="1134"/>
                  </a:lnTo>
                  <a:lnTo>
                    <a:pt x="1067" y="1155"/>
                  </a:lnTo>
                  <a:lnTo>
                    <a:pt x="1043" y="1174"/>
                  </a:lnTo>
                  <a:lnTo>
                    <a:pt x="1017" y="1192"/>
                  </a:lnTo>
                  <a:lnTo>
                    <a:pt x="991" y="1209"/>
                  </a:lnTo>
                  <a:lnTo>
                    <a:pt x="963" y="1225"/>
                  </a:lnTo>
                  <a:lnTo>
                    <a:pt x="935" y="1240"/>
                  </a:lnTo>
                  <a:lnTo>
                    <a:pt x="906" y="1253"/>
                  </a:lnTo>
                  <a:lnTo>
                    <a:pt x="877" y="1264"/>
                  </a:lnTo>
                  <a:lnTo>
                    <a:pt x="846" y="1275"/>
                  </a:lnTo>
                  <a:lnTo>
                    <a:pt x="815" y="1283"/>
                  </a:lnTo>
                  <a:lnTo>
                    <a:pt x="783" y="1291"/>
                  </a:lnTo>
                  <a:lnTo>
                    <a:pt x="752" y="1297"/>
                  </a:lnTo>
                  <a:lnTo>
                    <a:pt x="719" y="1300"/>
                  </a:lnTo>
                  <a:lnTo>
                    <a:pt x="686" y="1303"/>
                  </a:lnTo>
                  <a:lnTo>
                    <a:pt x="652" y="1304"/>
                  </a:lnTo>
                  <a:lnTo>
                    <a:pt x="619" y="1303"/>
                  </a:lnTo>
                  <a:lnTo>
                    <a:pt x="585" y="1300"/>
                  </a:lnTo>
                  <a:lnTo>
                    <a:pt x="553" y="1297"/>
                  </a:lnTo>
                  <a:lnTo>
                    <a:pt x="521" y="1291"/>
                  </a:lnTo>
                  <a:lnTo>
                    <a:pt x="489" y="1283"/>
                  </a:lnTo>
                  <a:lnTo>
                    <a:pt x="458" y="1275"/>
                  </a:lnTo>
                  <a:lnTo>
                    <a:pt x="428" y="1264"/>
                  </a:lnTo>
                  <a:lnTo>
                    <a:pt x="398" y="1253"/>
                  </a:lnTo>
                  <a:lnTo>
                    <a:pt x="369" y="1240"/>
                  </a:lnTo>
                  <a:lnTo>
                    <a:pt x="341" y="1225"/>
                  </a:lnTo>
                  <a:lnTo>
                    <a:pt x="315" y="1209"/>
                  </a:lnTo>
                  <a:lnTo>
                    <a:pt x="288" y="1192"/>
                  </a:lnTo>
                  <a:lnTo>
                    <a:pt x="262" y="1174"/>
                  </a:lnTo>
                  <a:lnTo>
                    <a:pt x="237" y="1155"/>
                  </a:lnTo>
                  <a:lnTo>
                    <a:pt x="214" y="1134"/>
                  </a:lnTo>
                  <a:lnTo>
                    <a:pt x="191" y="1113"/>
                  </a:lnTo>
                  <a:lnTo>
                    <a:pt x="170" y="1090"/>
                  </a:lnTo>
                  <a:lnTo>
                    <a:pt x="150" y="1066"/>
                  </a:lnTo>
                  <a:lnTo>
                    <a:pt x="130" y="1042"/>
                  </a:lnTo>
                  <a:lnTo>
                    <a:pt x="112" y="1016"/>
                  </a:lnTo>
                  <a:lnTo>
                    <a:pt x="95" y="990"/>
                  </a:lnTo>
                  <a:lnTo>
                    <a:pt x="79" y="963"/>
                  </a:lnTo>
                  <a:lnTo>
                    <a:pt x="65" y="935"/>
                  </a:lnTo>
                  <a:lnTo>
                    <a:pt x="51" y="906"/>
                  </a:lnTo>
                  <a:lnTo>
                    <a:pt x="40" y="875"/>
                  </a:lnTo>
                  <a:lnTo>
                    <a:pt x="29" y="846"/>
                  </a:lnTo>
                  <a:lnTo>
                    <a:pt x="21" y="815"/>
                  </a:lnTo>
                  <a:lnTo>
                    <a:pt x="14" y="783"/>
                  </a:lnTo>
                  <a:lnTo>
                    <a:pt x="8" y="752"/>
                  </a:lnTo>
                  <a:lnTo>
                    <a:pt x="4" y="719"/>
                  </a:lnTo>
                  <a:lnTo>
                    <a:pt x="2" y="685"/>
                  </a:lnTo>
                  <a:lnTo>
                    <a:pt x="0" y="652"/>
                  </a:lnTo>
                  <a:lnTo>
                    <a:pt x="2" y="618"/>
                  </a:lnTo>
                  <a:lnTo>
                    <a:pt x="4" y="585"/>
                  </a:lnTo>
                  <a:lnTo>
                    <a:pt x="8" y="552"/>
                  </a:lnTo>
                  <a:lnTo>
                    <a:pt x="14" y="521"/>
                  </a:lnTo>
                  <a:lnTo>
                    <a:pt x="21" y="489"/>
                  </a:lnTo>
                  <a:lnTo>
                    <a:pt x="29" y="458"/>
                  </a:lnTo>
                  <a:lnTo>
                    <a:pt x="40" y="427"/>
                  </a:lnTo>
                  <a:lnTo>
                    <a:pt x="51" y="398"/>
                  </a:lnTo>
                  <a:lnTo>
                    <a:pt x="65" y="369"/>
                  </a:lnTo>
                  <a:lnTo>
                    <a:pt x="79" y="341"/>
                  </a:lnTo>
                  <a:lnTo>
                    <a:pt x="95" y="313"/>
                  </a:lnTo>
                  <a:lnTo>
                    <a:pt x="112" y="286"/>
                  </a:lnTo>
                  <a:lnTo>
                    <a:pt x="130" y="261"/>
                  </a:lnTo>
                  <a:lnTo>
                    <a:pt x="150" y="237"/>
                  </a:lnTo>
                  <a:lnTo>
                    <a:pt x="170" y="214"/>
                  </a:lnTo>
                  <a:lnTo>
                    <a:pt x="191" y="191"/>
                  </a:lnTo>
                  <a:lnTo>
                    <a:pt x="214" y="169"/>
                  </a:lnTo>
                  <a:lnTo>
                    <a:pt x="237" y="148"/>
                  </a:lnTo>
                  <a:lnTo>
                    <a:pt x="262" y="129"/>
                  </a:lnTo>
                  <a:lnTo>
                    <a:pt x="288" y="110"/>
                  </a:lnTo>
                  <a:lnTo>
                    <a:pt x="315" y="93"/>
                  </a:lnTo>
                  <a:lnTo>
                    <a:pt x="341" y="78"/>
                  </a:lnTo>
                  <a:lnTo>
                    <a:pt x="369" y="64"/>
                  </a:lnTo>
                  <a:lnTo>
                    <a:pt x="398" y="51"/>
                  </a:lnTo>
                  <a:lnTo>
                    <a:pt x="428" y="39"/>
                  </a:lnTo>
                  <a:lnTo>
                    <a:pt x="458" y="29"/>
                  </a:lnTo>
                  <a:lnTo>
                    <a:pt x="489" y="19"/>
                  </a:lnTo>
                  <a:lnTo>
                    <a:pt x="521" y="12"/>
                  </a:lnTo>
                  <a:lnTo>
                    <a:pt x="553" y="7"/>
                  </a:lnTo>
                  <a:lnTo>
                    <a:pt x="585" y="2"/>
                  </a:lnTo>
                  <a:lnTo>
                    <a:pt x="619" y="0"/>
                  </a:lnTo>
                  <a:lnTo>
                    <a:pt x="652" y="0"/>
                  </a:lnTo>
                  <a:lnTo>
                    <a:pt x="686" y="0"/>
                  </a:lnTo>
                  <a:lnTo>
                    <a:pt x="719" y="2"/>
                  </a:lnTo>
                  <a:lnTo>
                    <a:pt x="752" y="7"/>
                  </a:lnTo>
                  <a:lnTo>
                    <a:pt x="783" y="12"/>
                  </a:lnTo>
                  <a:lnTo>
                    <a:pt x="815" y="19"/>
                  </a:lnTo>
                  <a:lnTo>
                    <a:pt x="846" y="29"/>
                  </a:lnTo>
                  <a:lnTo>
                    <a:pt x="877" y="39"/>
                  </a:lnTo>
                  <a:lnTo>
                    <a:pt x="906" y="51"/>
                  </a:lnTo>
                  <a:lnTo>
                    <a:pt x="935" y="64"/>
                  </a:lnTo>
                  <a:lnTo>
                    <a:pt x="963" y="78"/>
                  </a:lnTo>
                  <a:lnTo>
                    <a:pt x="991" y="93"/>
                  </a:lnTo>
                  <a:lnTo>
                    <a:pt x="1017" y="110"/>
                  </a:lnTo>
                  <a:lnTo>
                    <a:pt x="1043" y="129"/>
                  </a:lnTo>
                  <a:lnTo>
                    <a:pt x="1067" y="148"/>
                  </a:lnTo>
                  <a:lnTo>
                    <a:pt x="1090" y="169"/>
                  </a:lnTo>
                  <a:lnTo>
                    <a:pt x="1113" y="191"/>
                  </a:lnTo>
                  <a:lnTo>
                    <a:pt x="1135" y="214"/>
                  </a:lnTo>
                  <a:lnTo>
                    <a:pt x="1156" y="237"/>
                  </a:lnTo>
                  <a:lnTo>
                    <a:pt x="1175" y="261"/>
                  </a:lnTo>
                  <a:lnTo>
                    <a:pt x="1193" y="286"/>
                  </a:lnTo>
                  <a:lnTo>
                    <a:pt x="1210" y="313"/>
                  </a:lnTo>
                  <a:lnTo>
                    <a:pt x="1226" y="341"/>
                  </a:lnTo>
                  <a:lnTo>
                    <a:pt x="1239" y="369"/>
                  </a:lnTo>
                  <a:lnTo>
                    <a:pt x="1253" y="398"/>
                  </a:lnTo>
                  <a:lnTo>
                    <a:pt x="1265" y="427"/>
                  </a:lnTo>
                  <a:lnTo>
                    <a:pt x="1275" y="458"/>
                  </a:lnTo>
                  <a:lnTo>
                    <a:pt x="1284" y="489"/>
                  </a:lnTo>
                  <a:lnTo>
                    <a:pt x="1292" y="521"/>
                  </a:lnTo>
                  <a:lnTo>
                    <a:pt x="1296" y="552"/>
                  </a:lnTo>
                  <a:lnTo>
                    <a:pt x="1301" y="585"/>
                  </a:lnTo>
                  <a:lnTo>
                    <a:pt x="1304" y="618"/>
                  </a:lnTo>
                  <a:lnTo>
                    <a:pt x="1304" y="652"/>
                  </a:lnTo>
                  <a:close/>
                </a:path>
              </a:pathLst>
            </a:custGeom>
            <a:solidFill>
              <a:srgbClr val="EB5F5A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  <p:sp>
          <p:nvSpPr>
            <p:cNvPr id="31" name="Freeform 255"/>
            <p:cNvSpPr>
              <a:spLocks/>
            </p:cNvSpPr>
            <p:nvPr/>
          </p:nvSpPr>
          <p:spPr bwMode="auto">
            <a:xfrm flipH="1">
              <a:off x="2499011" y="4095619"/>
              <a:ext cx="140638" cy="140638"/>
            </a:xfrm>
            <a:custGeom>
              <a:avLst/>
              <a:gdLst>
                <a:gd name="T0" fmla="*/ 2147483647 w 686"/>
                <a:gd name="T1" fmla="*/ 2147483647 h 688"/>
                <a:gd name="T2" fmla="*/ 2147483647 w 686"/>
                <a:gd name="T3" fmla="*/ 2147483647 h 688"/>
                <a:gd name="T4" fmla="*/ 2147483647 w 686"/>
                <a:gd name="T5" fmla="*/ 2147483647 h 688"/>
                <a:gd name="T6" fmla="*/ 2147483647 w 686"/>
                <a:gd name="T7" fmla="*/ 2147483647 h 688"/>
                <a:gd name="T8" fmla="*/ 2147483647 w 686"/>
                <a:gd name="T9" fmla="*/ 2147483647 h 688"/>
                <a:gd name="T10" fmla="*/ 2147483647 w 686"/>
                <a:gd name="T11" fmla="*/ 2147483647 h 688"/>
                <a:gd name="T12" fmla="*/ 2147483647 w 686"/>
                <a:gd name="T13" fmla="*/ 2147483647 h 688"/>
                <a:gd name="T14" fmla="*/ 2147483647 w 686"/>
                <a:gd name="T15" fmla="*/ 2147483647 h 688"/>
                <a:gd name="T16" fmla="*/ 2147483647 w 686"/>
                <a:gd name="T17" fmla="*/ 2147483647 h 688"/>
                <a:gd name="T18" fmla="*/ 2147483647 w 686"/>
                <a:gd name="T19" fmla="*/ 2147483647 h 688"/>
                <a:gd name="T20" fmla="*/ 2147483647 w 686"/>
                <a:gd name="T21" fmla="*/ 2147483647 h 688"/>
                <a:gd name="T22" fmla="*/ 2147483647 w 686"/>
                <a:gd name="T23" fmla="*/ 2147483647 h 688"/>
                <a:gd name="T24" fmla="*/ 2147483647 w 686"/>
                <a:gd name="T25" fmla="*/ 2147483647 h 688"/>
                <a:gd name="T26" fmla="*/ 2147483647 w 686"/>
                <a:gd name="T27" fmla="*/ 2147483647 h 688"/>
                <a:gd name="T28" fmla="*/ 2147483647 w 686"/>
                <a:gd name="T29" fmla="*/ 2147483647 h 688"/>
                <a:gd name="T30" fmla="*/ 2147483647 w 686"/>
                <a:gd name="T31" fmla="*/ 2147483647 h 688"/>
                <a:gd name="T32" fmla="*/ 2147483647 w 686"/>
                <a:gd name="T33" fmla="*/ 2147483647 h 688"/>
                <a:gd name="T34" fmla="*/ 2147483647 w 686"/>
                <a:gd name="T35" fmla="*/ 2147483647 h 688"/>
                <a:gd name="T36" fmla="*/ 2147483647 w 686"/>
                <a:gd name="T37" fmla="*/ 2147483647 h 688"/>
                <a:gd name="T38" fmla="*/ 2147483647 w 686"/>
                <a:gd name="T39" fmla="*/ 2147483647 h 688"/>
                <a:gd name="T40" fmla="*/ 2147483647 w 686"/>
                <a:gd name="T41" fmla="*/ 2147483647 h 688"/>
                <a:gd name="T42" fmla="*/ 0 w 686"/>
                <a:gd name="T43" fmla="*/ 2147483647 h 688"/>
                <a:gd name="T44" fmla="*/ 2147483647 w 686"/>
                <a:gd name="T45" fmla="*/ 2147483647 h 688"/>
                <a:gd name="T46" fmla="*/ 2147483647 w 686"/>
                <a:gd name="T47" fmla="*/ 2147483647 h 688"/>
                <a:gd name="T48" fmla="*/ 2147483647 w 686"/>
                <a:gd name="T49" fmla="*/ 2147483647 h 688"/>
                <a:gd name="T50" fmla="*/ 2147483647 w 686"/>
                <a:gd name="T51" fmla="*/ 2147483647 h 688"/>
                <a:gd name="T52" fmla="*/ 2147483647 w 686"/>
                <a:gd name="T53" fmla="*/ 2147483647 h 688"/>
                <a:gd name="T54" fmla="*/ 2147483647 w 686"/>
                <a:gd name="T55" fmla="*/ 2147483647 h 688"/>
                <a:gd name="T56" fmla="*/ 2147483647 w 686"/>
                <a:gd name="T57" fmla="*/ 2147483647 h 688"/>
                <a:gd name="T58" fmla="*/ 2147483647 w 686"/>
                <a:gd name="T59" fmla="*/ 2147483647 h 688"/>
                <a:gd name="T60" fmla="*/ 2147483647 w 686"/>
                <a:gd name="T61" fmla="*/ 2147483647 h 688"/>
                <a:gd name="T62" fmla="*/ 2147483647 w 686"/>
                <a:gd name="T63" fmla="*/ 0 h 688"/>
                <a:gd name="T64" fmla="*/ 2147483647 w 686"/>
                <a:gd name="T65" fmla="*/ 2147483647 h 688"/>
                <a:gd name="T66" fmla="*/ 2147483647 w 686"/>
                <a:gd name="T67" fmla="*/ 2147483647 h 688"/>
                <a:gd name="T68" fmla="*/ 2147483647 w 686"/>
                <a:gd name="T69" fmla="*/ 2147483647 h 688"/>
                <a:gd name="T70" fmla="*/ 2147483647 w 686"/>
                <a:gd name="T71" fmla="*/ 2147483647 h 688"/>
                <a:gd name="T72" fmla="*/ 2147483647 w 686"/>
                <a:gd name="T73" fmla="*/ 2147483647 h 688"/>
                <a:gd name="T74" fmla="*/ 2147483647 w 686"/>
                <a:gd name="T75" fmla="*/ 2147483647 h 688"/>
                <a:gd name="T76" fmla="*/ 2147483647 w 686"/>
                <a:gd name="T77" fmla="*/ 2147483647 h 688"/>
                <a:gd name="T78" fmla="*/ 2147483647 w 686"/>
                <a:gd name="T79" fmla="*/ 2147483647 h 688"/>
                <a:gd name="T80" fmla="*/ 2147483647 w 686"/>
                <a:gd name="T81" fmla="*/ 2147483647 h 688"/>
                <a:gd name="T82" fmla="*/ 2147483647 w 686"/>
                <a:gd name="T83" fmla="*/ 2147483647 h 688"/>
                <a:gd name="T84" fmla="*/ 2147483647 w 686"/>
                <a:gd name="T85" fmla="*/ 2147483647 h 68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86" h="688">
                  <a:moveTo>
                    <a:pt x="686" y="344"/>
                  </a:moveTo>
                  <a:lnTo>
                    <a:pt x="686" y="361"/>
                  </a:lnTo>
                  <a:lnTo>
                    <a:pt x="685" y="379"/>
                  </a:lnTo>
                  <a:lnTo>
                    <a:pt x="683" y="396"/>
                  </a:lnTo>
                  <a:lnTo>
                    <a:pt x="680" y="413"/>
                  </a:lnTo>
                  <a:lnTo>
                    <a:pt x="677" y="430"/>
                  </a:lnTo>
                  <a:lnTo>
                    <a:pt x="672" y="446"/>
                  </a:lnTo>
                  <a:lnTo>
                    <a:pt x="666" y="462"/>
                  </a:lnTo>
                  <a:lnTo>
                    <a:pt x="660" y="478"/>
                  </a:lnTo>
                  <a:lnTo>
                    <a:pt x="654" y="493"/>
                  </a:lnTo>
                  <a:lnTo>
                    <a:pt x="645" y="508"/>
                  </a:lnTo>
                  <a:lnTo>
                    <a:pt x="637" y="522"/>
                  </a:lnTo>
                  <a:lnTo>
                    <a:pt x="628" y="536"/>
                  </a:lnTo>
                  <a:lnTo>
                    <a:pt x="618" y="549"/>
                  </a:lnTo>
                  <a:lnTo>
                    <a:pt x="609" y="563"/>
                  </a:lnTo>
                  <a:lnTo>
                    <a:pt x="598" y="575"/>
                  </a:lnTo>
                  <a:lnTo>
                    <a:pt x="586" y="587"/>
                  </a:lnTo>
                  <a:lnTo>
                    <a:pt x="575" y="598"/>
                  </a:lnTo>
                  <a:lnTo>
                    <a:pt x="561" y="609"/>
                  </a:lnTo>
                  <a:lnTo>
                    <a:pt x="549" y="620"/>
                  </a:lnTo>
                  <a:lnTo>
                    <a:pt x="536" y="629"/>
                  </a:lnTo>
                  <a:lnTo>
                    <a:pt x="521" y="638"/>
                  </a:lnTo>
                  <a:lnTo>
                    <a:pt x="507" y="646"/>
                  </a:lnTo>
                  <a:lnTo>
                    <a:pt x="492" y="654"/>
                  </a:lnTo>
                  <a:lnTo>
                    <a:pt x="476" y="661"/>
                  </a:lnTo>
                  <a:lnTo>
                    <a:pt x="462" y="667"/>
                  </a:lnTo>
                  <a:lnTo>
                    <a:pt x="445" y="672"/>
                  </a:lnTo>
                  <a:lnTo>
                    <a:pt x="429" y="677"/>
                  </a:lnTo>
                  <a:lnTo>
                    <a:pt x="412" y="680"/>
                  </a:lnTo>
                  <a:lnTo>
                    <a:pt x="395" y="684"/>
                  </a:lnTo>
                  <a:lnTo>
                    <a:pt x="378" y="686"/>
                  </a:lnTo>
                  <a:lnTo>
                    <a:pt x="361" y="688"/>
                  </a:lnTo>
                  <a:lnTo>
                    <a:pt x="343" y="688"/>
                  </a:lnTo>
                  <a:lnTo>
                    <a:pt x="326" y="688"/>
                  </a:lnTo>
                  <a:lnTo>
                    <a:pt x="308" y="686"/>
                  </a:lnTo>
                  <a:lnTo>
                    <a:pt x="291" y="684"/>
                  </a:lnTo>
                  <a:lnTo>
                    <a:pt x="274" y="680"/>
                  </a:lnTo>
                  <a:lnTo>
                    <a:pt x="257" y="677"/>
                  </a:lnTo>
                  <a:lnTo>
                    <a:pt x="241" y="672"/>
                  </a:lnTo>
                  <a:lnTo>
                    <a:pt x="225" y="667"/>
                  </a:lnTo>
                  <a:lnTo>
                    <a:pt x="210" y="661"/>
                  </a:lnTo>
                  <a:lnTo>
                    <a:pt x="194" y="654"/>
                  </a:lnTo>
                  <a:lnTo>
                    <a:pt x="179" y="646"/>
                  </a:lnTo>
                  <a:lnTo>
                    <a:pt x="165" y="638"/>
                  </a:lnTo>
                  <a:lnTo>
                    <a:pt x="151" y="629"/>
                  </a:lnTo>
                  <a:lnTo>
                    <a:pt x="138" y="620"/>
                  </a:lnTo>
                  <a:lnTo>
                    <a:pt x="125" y="609"/>
                  </a:lnTo>
                  <a:lnTo>
                    <a:pt x="112" y="598"/>
                  </a:lnTo>
                  <a:lnTo>
                    <a:pt x="100" y="587"/>
                  </a:lnTo>
                  <a:lnTo>
                    <a:pt x="89" y="575"/>
                  </a:lnTo>
                  <a:lnTo>
                    <a:pt x="78" y="563"/>
                  </a:lnTo>
                  <a:lnTo>
                    <a:pt x="68" y="549"/>
                  </a:lnTo>
                  <a:lnTo>
                    <a:pt x="58" y="536"/>
                  </a:lnTo>
                  <a:lnTo>
                    <a:pt x="49" y="522"/>
                  </a:lnTo>
                  <a:lnTo>
                    <a:pt x="41" y="508"/>
                  </a:lnTo>
                  <a:lnTo>
                    <a:pt x="34" y="493"/>
                  </a:lnTo>
                  <a:lnTo>
                    <a:pt x="26" y="478"/>
                  </a:lnTo>
                  <a:lnTo>
                    <a:pt x="20" y="462"/>
                  </a:lnTo>
                  <a:lnTo>
                    <a:pt x="15" y="446"/>
                  </a:lnTo>
                  <a:lnTo>
                    <a:pt x="11" y="430"/>
                  </a:lnTo>
                  <a:lnTo>
                    <a:pt x="7" y="413"/>
                  </a:lnTo>
                  <a:lnTo>
                    <a:pt x="3" y="396"/>
                  </a:lnTo>
                  <a:lnTo>
                    <a:pt x="1" y="379"/>
                  </a:lnTo>
                  <a:lnTo>
                    <a:pt x="0" y="361"/>
                  </a:lnTo>
                  <a:lnTo>
                    <a:pt x="0" y="344"/>
                  </a:lnTo>
                  <a:lnTo>
                    <a:pt x="0" y="326"/>
                  </a:lnTo>
                  <a:lnTo>
                    <a:pt x="1" y="309"/>
                  </a:lnTo>
                  <a:lnTo>
                    <a:pt x="3" y="292"/>
                  </a:lnTo>
                  <a:lnTo>
                    <a:pt x="7" y="275"/>
                  </a:lnTo>
                  <a:lnTo>
                    <a:pt x="11" y="258"/>
                  </a:lnTo>
                  <a:lnTo>
                    <a:pt x="15" y="242"/>
                  </a:lnTo>
                  <a:lnTo>
                    <a:pt x="20" y="225"/>
                  </a:lnTo>
                  <a:lnTo>
                    <a:pt x="26" y="210"/>
                  </a:lnTo>
                  <a:lnTo>
                    <a:pt x="34" y="195"/>
                  </a:lnTo>
                  <a:lnTo>
                    <a:pt x="41" y="180"/>
                  </a:lnTo>
                  <a:lnTo>
                    <a:pt x="49" y="165"/>
                  </a:lnTo>
                  <a:lnTo>
                    <a:pt x="58" y="151"/>
                  </a:lnTo>
                  <a:lnTo>
                    <a:pt x="68" y="138"/>
                  </a:lnTo>
                  <a:lnTo>
                    <a:pt x="78" y="125"/>
                  </a:lnTo>
                  <a:lnTo>
                    <a:pt x="89" y="112"/>
                  </a:lnTo>
                  <a:lnTo>
                    <a:pt x="100" y="101"/>
                  </a:lnTo>
                  <a:lnTo>
                    <a:pt x="112" y="89"/>
                  </a:lnTo>
                  <a:lnTo>
                    <a:pt x="125" y="78"/>
                  </a:lnTo>
                  <a:lnTo>
                    <a:pt x="138" y="68"/>
                  </a:lnTo>
                  <a:lnTo>
                    <a:pt x="151" y="59"/>
                  </a:lnTo>
                  <a:lnTo>
                    <a:pt x="165" y="50"/>
                  </a:lnTo>
                  <a:lnTo>
                    <a:pt x="179" y="42"/>
                  </a:lnTo>
                  <a:lnTo>
                    <a:pt x="194" y="33"/>
                  </a:lnTo>
                  <a:lnTo>
                    <a:pt x="210" y="27"/>
                  </a:lnTo>
                  <a:lnTo>
                    <a:pt x="225" y="21"/>
                  </a:lnTo>
                  <a:lnTo>
                    <a:pt x="241" y="15"/>
                  </a:lnTo>
                  <a:lnTo>
                    <a:pt x="257" y="10"/>
                  </a:lnTo>
                  <a:lnTo>
                    <a:pt x="274" y="6"/>
                  </a:lnTo>
                  <a:lnTo>
                    <a:pt x="291" y="4"/>
                  </a:lnTo>
                  <a:lnTo>
                    <a:pt x="308" y="2"/>
                  </a:lnTo>
                  <a:lnTo>
                    <a:pt x="326" y="0"/>
                  </a:lnTo>
                  <a:lnTo>
                    <a:pt x="343" y="0"/>
                  </a:lnTo>
                  <a:lnTo>
                    <a:pt x="361" y="0"/>
                  </a:lnTo>
                  <a:lnTo>
                    <a:pt x="378" y="2"/>
                  </a:lnTo>
                  <a:lnTo>
                    <a:pt x="395" y="4"/>
                  </a:lnTo>
                  <a:lnTo>
                    <a:pt x="412" y="6"/>
                  </a:lnTo>
                  <a:lnTo>
                    <a:pt x="429" y="10"/>
                  </a:lnTo>
                  <a:lnTo>
                    <a:pt x="445" y="15"/>
                  </a:lnTo>
                  <a:lnTo>
                    <a:pt x="462" y="21"/>
                  </a:lnTo>
                  <a:lnTo>
                    <a:pt x="476" y="27"/>
                  </a:lnTo>
                  <a:lnTo>
                    <a:pt x="492" y="33"/>
                  </a:lnTo>
                  <a:lnTo>
                    <a:pt x="507" y="42"/>
                  </a:lnTo>
                  <a:lnTo>
                    <a:pt x="521" y="50"/>
                  </a:lnTo>
                  <a:lnTo>
                    <a:pt x="536" y="59"/>
                  </a:lnTo>
                  <a:lnTo>
                    <a:pt x="549" y="68"/>
                  </a:lnTo>
                  <a:lnTo>
                    <a:pt x="561" y="78"/>
                  </a:lnTo>
                  <a:lnTo>
                    <a:pt x="575" y="89"/>
                  </a:lnTo>
                  <a:lnTo>
                    <a:pt x="586" y="101"/>
                  </a:lnTo>
                  <a:lnTo>
                    <a:pt x="598" y="112"/>
                  </a:lnTo>
                  <a:lnTo>
                    <a:pt x="609" y="125"/>
                  </a:lnTo>
                  <a:lnTo>
                    <a:pt x="618" y="138"/>
                  </a:lnTo>
                  <a:lnTo>
                    <a:pt x="628" y="151"/>
                  </a:lnTo>
                  <a:lnTo>
                    <a:pt x="637" y="165"/>
                  </a:lnTo>
                  <a:lnTo>
                    <a:pt x="645" y="180"/>
                  </a:lnTo>
                  <a:lnTo>
                    <a:pt x="654" y="195"/>
                  </a:lnTo>
                  <a:lnTo>
                    <a:pt x="660" y="210"/>
                  </a:lnTo>
                  <a:lnTo>
                    <a:pt x="666" y="225"/>
                  </a:lnTo>
                  <a:lnTo>
                    <a:pt x="672" y="242"/>
                  </a:lnTo>
                  <a:lnTo>
                    <a:pt x="677" y="258"/>
                  </a:lnTo>
                  <a:lnTo>
                    <a:pt x="680" y="275"/>
                  </a:lnTo>
                  <a:lnTo>
                    <a:pt x="683" y="292"/>
                  </a:lnTo>
                  <a:lnTo>
                    <a:pt x="685" y="309"/>
                  </a:lnTo>
                  <a:lnTo>
                    <a:pt x="686" y="326"/>
                  </a:lnTo>
                  <a:lnTo>
                    <a:pt x="686" y="344"/>
                  </a:lnTo>
                  <a:close/>
                </a:path>
              </a:pathLst>
            </a:custGeom>
            <a:solidFill>
              <a:srgbClr val="CD0A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633"/>
            </a:p>
          </p:txBody>
        </p:sp>
      </p:grpSp>
      <p:cxnSp>
        <p:nvCxnSpPr>
          <p:cNvPr id="37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4240773" y="3275215"/>
            <a:ext cx="638798" cy="8976"/>
          </a:xfrm>
          <a:prstGeom prst="line">
            <a:avLst/>
          </a:prstGeom>
          <a:noFill/>
          <a:ln w="12700" algn="ctr">
            <a:solidFill>
              <a:srgbClr val="C810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4240773" y="5494713"/>
            <a:ext cx="638798" cy="8976"/>
          </a:xfrm>
          <a:prstGeom prst="line">
            <a:avLst/>
          </a:prstGeom>
          <a:noFill/>
          <a:ln w="12700" algn="ctr">
            <a:solidFill>
              <a:srgbClr val="C810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Прямая соединительная линия 12"/>
          <p:cNvCxnSpPr>
            <a:cxnSpLocks noChangeShapeType="1"/>
          </p:cNvCxnSpPr>
          <p:nvPr/>
        </p:nvCxnSpPr>
        <p:spPr bwMode="auto">
          <a:xfrm flipV="1">
            <a:off x="4261633" y="1637607"/>
            <a:ext cx="609625" cy="3803"/>
          </a:xfrm>
          <a:prstGeom prst="line">
            <a:avLst/>
          </a:prstGeom>
          <a:noFill/>
          <a:ln w="12700" algn="ctr">
            <a:solidFill>
              <a:srgbClr val="C810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Заголовок 1"/>
          <p:cNvSpPr txBox="1">
            <a:spLocks/>
          </p:cNvSpPr>
          <p:nvPr/>
        </p:nvSpPr>
        <p:spPr>
          <a:xfrm>
            <a:off x="955040" y="357772"/>
            <a:ext cx="11037455" cy="425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ЗАДАВАЕМЫЕ ВОПРОСЫ  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8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419132" y="2647853"/>
            <a:ext cx="3857593" cy="30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61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Симптомы </a:t>
            </a:r>
            <a:r>
              <a:rPr lang="ru-RU" sz="1361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коронавирусной инфекции</a:t>
            </a:r>
            <a:r>
              <a:rPr lang="ru-RU" sz="1361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ru-RU" sz="1361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593553" y="2641657"/>
            <a:ext cx="3200620" cy="301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61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Как защититься от нового вируса?</a:t>
            </a:r>
            <a:endParaRPr lang="ru-RU" sz="136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050" y="3114897"/>
            <a:ext cx="190036" cy="190036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87" y="3532157"/>
            <a:ext cx="190036" cy="190036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162" y="3919711"/>
            <a:ext cx="190036" cy="19003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687" y="4876605"/>
            <a:ext cx="190036" cy="19003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212" y="5293920"/>
            <a:ext cx="190036" cy="190036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9246" y="5744848"/>
            <a:ext cx="190036" cy="19003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054" y="6179394"/>
            <a:ext cx="190036" cy="190036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697991" y="3063765"/>
            <a:ext cx="9365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лихорадка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726565" y="3447574"/>
            <a:ext cx="1200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сухой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кашель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17041" y="3802808"/>
            <a:ext cx="3521584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7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одышка и чувство сдавленности в грудной </a:t>
            </a:r>
            <a:r>
              <a:rPr lang="ru-RU" sz="127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клетке</a:t>
            </a:r>
            <a:endParaRPr lang="ru-RU" sz="127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26566" y="4296297"/>
            <a:ext cx="1778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высокая температура </a:t>
            </a:r>
          </a:p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(выше 38,5-39,0 С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26566" y="4837411"/>
            <a:ext cx="14877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насморк,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чихание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36091" y="5259320"/>
            <a:ext cx="108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боль 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горле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726566" y="5681229"/>
            <a:ext cx="12133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головная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боль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736090" y="6093611"/>
            <a:ext cx="24199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мышечная боль,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недомогание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620" y="4404549"/>
            <a:ext cx="190036" cy="190036"/>
          </a:xfrm>
          <a:prstGeom prst="rect">
            <a:avLst/>
          </a:prstGeom>
        </p:spPr>
      </p:pic>
      <p:grpSp>
        <p:nvGrpSpPr>
          <p:cNvPr id="85" name="Группа 4340"/>
          <p:cNvGrpSpPr>
            <a:grpSpLocks/>
          </p:cNvGrpSpPr>
          <p:nvPr/>
        </p:nvGrpSpPr>
        <p:grpSpPr bwMode="auto">
          <a:xfrm>
            <a:off x="4658863" y="3000378"/>
            <a:ext cx="489775" cy="489775"/>
            <a:chOff x="0" y="0"/>
            <a:chExt cx="720725" cy="719138"/>
          </a:xfrm>
        </p:grpSpPr>
        <p:sp>
          <p:nvSpPr>
            <p:cNvPr id="86" name="Freeform 213"/>
            <p:cNvSpPr>
              <a:spLocks noEditPoints="1"/>
            </p:cNvSpPr>
            <p:nvPr/>
          </p:nvSpPr>
          <p:spPr bwMode="auto">
            <a:xfrm>
              <a:off x="0" y="0"/>
              <a:ext cx="720725" cy="719138"/>
            </a:xfrm>
            <a:custGeom>
              <a:avLst/>
              <a:gdLst>
                <a:gd name="T0" fmla="*/ 525992 w 1362"/>
                <a:gd name="T1" fmla="*/ 2646 h 1359"/>
                <a:gd name="T2" fmla="*/ 579967 w 1362"/>
                <a:gd name="T3" fmla="*/ 17463 h 1359"/>
                <a:gd name="T4" fmla="*/ 628121 w 1362"/>
                <a:gd name="T5" fmla="*/ 45508 h 1359"/>
                <a:gd name="T6" fmla="*/ 667808 w 1362"/>
                <a:gd name="T7" fmla="*/ 83608 h 1359"/>
                <a:gd name="T8" fmla="*/ 697442 w 1362"/>
                <a:gd name="T9" fmla="*/ 129646 h 1359"/>
                <a:gd name="T10" fmla="*/ 715963 w 1362"/>
                <a:gd name="T11" fmla="*/ 183092 h 1359"/>
                <a:gd name="T12" fmla="*/ 720725 w 1362"/>
                <a:gd name="T13" fmla="*/ 490538 h 1359"/>
                <a:gd name="T14" fmla="*/ 713317 w 1362"/>
                <a:gd name="T15" fmla="*/ 547688 h 1359"/>
                <a:gd name="T16" fmla="*/ 692679 w 1362"/>
                <a:gd name="T17" fmla="*/ 599017 h 1359"/>
                <a:gd name="T18" fmla="*/ 660400 w 1362"/>
                <a:gd name="T19" fmla="*/ 644525 h 1359"/>
                <a:gd name="T20" fmla="*/ 619654 w 1362"/>
                <a:gd name="T21" fmla="*/ 679980 h 1359"/>
                <a:gd name="T22" fmla="*/ 569913 w 1362"/>
                <a:gd name="T23" fmla="*/ 705380 h 1359"/>
                <a:gd name="T24" fmla="*/ 514879 w 1362"/>
                <a:gd name="T25" fmla="*/ 718080 h 1359"/>
                <a:gd name="T26" fmla="*/ 206375 w 1362"/>
                <a:gd name="T27" fmla="*/ 718080 h 1359"/>
                <a:gd name="T28" fmla="*/ 150813 w 1362"/>
                <a:gd name="T29" fmla="*/ 705380 h 1359"/>
                <a:gd name="T30" fmla="*/ 102129 w 1362"/>
                <a:gd name="T31" fmla="*/ 679980 h 1359"/>
                <a:gd name="T32" fmla="*/ 60325 w 1362"/>
                <a:gd name="T33" fmla="*/ 644525 h 1359"/>
                <a:gd name="T34" fmla="*/ 28046 w 1362"/>
                <a:gd name="T35" fmla="*/ 599017 h 1359"/>
                <a:gd name="T36" fmla="*/ 7937 w 1362"/>
                <a:gd name="T37" fmla="*/ 547688 h 1359"/>
                <a:gd name="T38" fmla="*/ 0 w 1362"/>
                <a:gd name="T39" fmla="*/ 490538 h 1359"/>
                <a:gd name="T40" fmla="*/ 5292 w 1362"/>
                <a:gd name="T41" fmla="*/ 183092 h 1359"/>
                <a:gd name="T42" fmla="*/ 23283 w 1362"/>
                <a:gd name="T43" fmla="*/ 129646 h 1359"/>
                <a:gd name="T44" fmla="*/ 52917 w 1362"/>
                <a:gd name="T45" fmla="*/ 83608 h 1359"/>
                <a:gd name="T46" fmla="*/ 92604 w 1362"/>
                <a:gd name="T47" fmla="*/ 45508 h 1359"/>
                <a:gd name="T48" fmla="*/ 140758 w 1362"/>
                <a:gd name="T49" fmla="*/ 17463 h 1359"/>
                <a:gd name="T50" fmla="*/ 194733 w 1362"/>
                <a:gd name="T51" fmla="*/ 2646 h 1359"/>
                <a:gd name="T52" fmla="*/ 219075 w 1362"/>
                <a:gd name="T53" fmla="*/ 25400 h 1359"/>
                <a:gd name="T54" fmla="*/ 168804 w 1362"/>
                <a:gd name="T55" fmla="*/ 34396 h 1359"/>
                <a:gd name="T56" fmla="*/ 123825 w 1362"/>
                <a:gd name="T57" fmla="*/ 54504 h 1359"/>
                <a:gd name="T58" fmla="*/ 85725 w 1362"/>
                <a:gd name="T59" fmla="*/ 84667 h 1359"/>
                <a:gd name="T60" fmla="*/ 55033 w 1362"/>
                <a:gd name="T61" fmla="*/ 123296 h 1359"/>
                <a:gd name="T62" fmla="*/ 34925 w 1362"/>
                <a:gd name="T63" fmla="*/ 168275 h 1359"/>
                <a:gd name="T64" fmla="*/ 26458 w 1362"/>
                <a:gd name="T65" fmla="*/ 218546 h 1359"/>
                <a:gd name="T66" fmla="*/ 28046 w 1362"/>
                <a:gd name="T67" fmla="*/ 521230 h 1359"/>
                <a:gd name="T68" fmla="*/ 41804 w 1362"/>
                <a:gd name="T69" fmla="*/ 569913 h 1359"/>
                <a:gd name="T70" fmla="*/ 66146 w 1362"/>
                <a:gd name="T71" fmla="*/ 612775 h 1359"/>
                <a:gd name="T72" fmla="*/ 100013 w 1362"/>
                <a:gd name="T73" fmla="*/ 647700 h 1359"/>
                <a:gd name="T74" fmla="*/ 141288 w 1362"/>
                <a:gd name="T75" fmla="*/ 674159 h 1359"/>
                <a:gd name="T76" fmla="*/ 188383 w 1362"/>
                <a:gd name="T77" fmla="*/ 690034 h 1359"/>
                <a:gd name="T78" fmla="*/ 491067 w 1362"/>
                <a:gd name="T79" fmla="*/ 694796 h 1359"/>
                <a:gd name="T80" fmla="*/ 541867 w 1362"/>
                <a:gd name="T81" fmla="*/ 688446 h 1359"/>
                <a:gd name="T82" fmla="*/ 588433 w 1362"/>
                <a:gd name="T83" fmla="*/ 669925 h 1359"/>
                <a:gd name="T84" fmla="*/ 628121 w 1362"/>
                <a:gd name="T85" fmla="*/ 641350 h 1359"/>
                <a:gd name="T86" fmla="*/ 660400 w 1362"/>
                <a:gd name="T87" fmla="*/ 604309 h 1359"/>
                <a:gd name="T88" fmla="*/ 683154 w 1362"/>
                <a:gd name="T89" fmla="*/ 560388 h 1359"/>
                <a:gd name="T90" fmla="*/ 694267 w 1362"/>
                <a:gd name="T91" fmla="*/ 511705 h 1359"/>
                <a:gd name="T92" fmla="*/ 694267 w 1362"/>
                <a:gd name="T93" fmla="*/ 208492 h 1359"/>
                <a:gd name="T94" fmla="*/ 683154 w 1362"/>
                <a:gd name="T95" fmla="*/ 159279 h 1359"/>
                <a:gd name="T96" fmla="*/ 660400 w 1362"/>
                <a:gd name="T97" fmla="*/ 115358 h 1359"/>
                <a:gd name="T98" fmla="*/ 628121 w 1362"/>
                <a:gd name="T99" fmla="*/ 78317 h 1359"/>
                <a:gd name="T100" fmla="*/ 588433 w 1362"/>
                <a:gd name="T101" fmla="*/ 49213 h 1359"/>
                <a:gd name="T102" fmla="*/ 541867 w 1362"/>
                <a:gd name="T103" fmla="*/ 31750 h 1359"/>
                <a:gd name="T104" fmla="*/ 491067 w 1362"/>
                <a:gd name="T105" fmla="*/ 25400 h 13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62" h="1359">
                  <a:moveTo>
                    <a:pt x="434" y="0"/>
                  </a:moveTo>
                  <a:lnTo>
                    <a:pt x="928" y="0"/>
                  </a:lnTo>
                  <a:lnTo>
                    <a:pt x="950" y="1"/>
                  </a:lnTo>
                  <a:lnTo>
                    <a:pt x="973" y="2"/>
                  </a:lnTo>
                  <a:lnTo>
                    <a:pt x="994" y="5"/>
                  </a:lnTo>
                  <a:lnTo>
                    <a:pt x="1016" y="8"/>
                  </a:lnTo>
                  <a:lnTo>
                    <a:pt x="1036" y="14"/>
                  </a:lnTo>
                  <a:lnTo>
                    <a:pt x="1057" y="19"/>
                  </a:lnTo>
                  <a:lnTo>
                    <a:pt x="1077" y="26"/>
                  </a:lnTo>
                  <a:lnTo>
                    <a:pt x="1096" y="33"/>
                  </a:lnTo>
                  <a:lnTo>
                    <a:pt x="1116" y="42"/>
                  </a:lnTo>
                  <a:lnTo>
                    <a:pt x="1135" y="52"/>
                  </a:lnTo>
                  <a:lnTo>
                    <a:pt x="1152" y="63"/>
                  </a:lnTo>
                  <a:lnTo>
                    <a:pt x="1171" y="74"/>
                  </a:lnTo>
                  <a:lnTo>
                    <a:pt x="1187" y="86"/>
                  </a:lnTo>
                  <a:lnTo>
                    <a:pt x="1203" y="99"/>
                  </a:lnTo>
                  <a:lnTo>
                    <a:pt x="1219" y="112"/>
                  </a:lnTo>
                  <a:lnTo>
                    <a:pt x="1234" y="127"/>
                  </a:lnTo>
                  <a:lnTo>
                    <a:pt x="1248" y="141"/>
                  </a:lnTo>
                  <a:lnTo>
                    <a:pt x="1262" y="158"/>
                  </a:lnTo>
                  <a:lnTo>
                    <a:pt x="1276" y="174"/>
                  </a:lnTo>
                  <a:lnTo>
                    <a:pt x="1288" y="191"/>
                  </a:lnTo>
                  <a:lnTo>
                    <a:pt x="1298" y="208"/>
                  </a:lnTo>
                  <a:lnTo>
                    <a:pt x="1309" y="227"/>
                  </a:lnTo>
                  <a:lnTo>
                    <a:pt x="1318" y="245"/>
                  </a:lnTo>
                  <a:lnTo>
                    <a:pt x="1327" y="265"/>
                  </a:lnTo>
                  <a:lnTo>
                    <a:pt x="1336" y="284"/>
                  </a:lnTo>
                  <a:lnTo>
                    <a:pt x="1342" y="304"/>
                  </a:lnTo>
                  <a:lnTo>
                    <a:pt x="1348" y="325"/>
                  </a:lnTo>
                  <a:lnTo>
                    <a:pt x="1353" y="346"/>
                  </a:lnTo>
                  <a:lnTo>
                    <a:pt x="1356" y="366"/>
                  </a:lnTo>
                  <a:lnTo>
                    <a:pt x="1360" y="388"/>
                  </a:lnTo>
                  <a:lnTo>
                    <a:pt x="1361" y="410"/>
                  </a:lnTo>
                  <a:lnTo>
                    <a:pt x="1362" y="433"/>
                  </a:lnTo>
                  <a:lnTo>
                    <a:pt x="1362" y="927"/>
                  </a:lnTo>
                  <a:lnTo>
                    <a:pt x="1361" y="949"/>
                  </a:lnTo>
                  <a:lnTo>
                    <a:pt x="1360" y="971"/>
                  </a:lnTo>
                  <a:lnTo>
                    <a:pt x="1356" y="993"/>
                  </a:lnTo>
                  <a:lnTo>
                    <a:pt x="1353" y="1013"/>
                  </a:lnTo>
                  <a:lnTo>
                    <a:pt x="1348" y="1035"/>
                  </a:lnTo>
                  <a:lnTo>
                    <a:pt x="1342" y="1055"/>
                  </a:lnTo>
                  <a:lnTo>
                    <a:pt x="1336" y="1076"/>
                  </a:lnTo>
                  <a:lnTo>
                    <a:pt x="1327" y="1095"/>
                  </a:lnTo>
                  <a:lnTo>
                    <a:pt x="1318" y="1114"/>
                  </a:lnTo>
                  <a:lnTo>
                    <a:pt x="1309" y="1132"/>
                  </a:lnTo>
                  <a:lnTo>
                    <a:pt x="1298" y="1151"/>
                  </a:lnTo>
                  <a:lnTo>
                    <a:pt x="1288" y="1168"/>
                  </a:lnTo>
                  <a:lnTo>
                    <a:pt x="1276" y="1186"/>
                  </a:lnTo>
                  <a:lnTo>
                    <a:pt x="1262" y="1202"/>
                  </a:lnTo>
                  <a:lnTo>
                    <a:pt x="1248" y="1218"/>
                  </a:lnTo>
                  <a:lnTo>
                    <a:pt x="1234" y="1233"/>
                  </a:lnTo>
                  <a:lnTo>
                    <a:pt x="1219" y="1247"/>
                  </a:lnTo>
                  <a:lnTo>
                    <a:pt x="1203" y="1260"/>
                  </a:lnTo>
                  <a:lnTo>
                    <a:pt x="1187" y="1273"/>
                  </a:lnTo>
                  <a:lnTo>
                    <a:pt x="1171" y="1285"/>
                  </a:lnTo>
                  <a:lnTo>
                    <a:pt x="1152" y="1297"/>
                  </a:lnTo>
                  <a:lnTo>
                    <a:pt x="1135" y="1307"/>
                  </a:lnTo>
                  <a:lnTo>
                    <a:pt x="1116" y="1317"/>
                  </a:lnTo>
                  <a:lnTo>
                    <a:pt x="1096" y="1326"/>
                  </a:lnTo>
                  <a:lnTo>
                    <a:pt x="1077" y="1333"/>
                  </a:lnTo>
                  <a:lnTo>
                    <a:pt x="1057" y="1340"/>
                  </a:lnTo>
                  <a:lnTo>
                    <a:pt x="1036" y="1346"/>
                  </a:lnTo>
                  <a:lnTo>
                    <a:pt x="1016" y="1351"/>
                  </a:lnTo>
                  <a:lnTo>
                    <a:pt x="994" y="1355"/>
                  </a:lnTo>
                  <a:lnTo>
                    <a:pt x="973" y="1357"/>
                  </a:lnTo>
                  <a:lnTo>
                    <a:pt x="950" y="1359"/>
                  </a:lnTo>
                  <a:lnTo>
                    <a:pt x="928" y="1359"/>
                  </a:lnTo>
                  <a:lnTo>
                    <a:pt x="434" y="1359"/>
                  </a:lnTo>
                  <a:lnTo>
                    <a:pt x="412" y="1359"/>
                  </a:lnTo>
                  <a:lnTo>
                    <a:pt x="390" y="1357"/>
                  </a:lnTo>
                  <a:lnTo>
                    <a:pt x="368" y="1355"/>
                  </a:lnTo>
                  <a:lnTo>
                    <a:pt x="347" y="1351"/>
                  </a:lnTo>
                  <a:lnTo>
                    <a:pt x="326" y="1346"/>
                  </a:lnTo>
                  <a:lnTo>
                    <a:pt x="305" y="1340"/>
                  </a:lnTo>
                  <a:lnTo>
                    <a:pt x="285" y="1333"/>
                  </a:lnTo>
                  <a:lnTo>
                    <a:pt x="266" y="1326"/>
                  </a:lnTo>
                  <a:lnTo>
                    <a:pt x="246" y="1317"/>
                  </a:lnTo>
                  <a:lnTo>
                    <a:pt x="228" y="1307"/>
                  </a:lnTo>
                  <a:lnTo>
                    <a:pt x="210" y="1297"/>
                  </a:lnTo>
                  <a:lnTo>
                    <a:pt x="193" y="1285"/>
                  </a:lnTo>
                  <a:lnTo>
                    <a:pt x="175" y="1273"/>
                  </a:lnTo>
                  <a:lnTo>
                    <a:pt x="159" y="1260"/>
                  </a:lnTo>
                  <a:lnTo>
                    <a:pt x="144" y="1247"/>
                  </a:lnTo>
                  <a:lnTo>
                    <a:pt x="128" y="1233"/>
                  </a:lnTo>
                  <a:lnTo>
                    <a:pt x="114" y="1218"/>
                  </a:lnTo>
                  <a:lnTo>
                    <a:pt x="100" y="1202"/>
                  </a:lnTo>
                  <a:lnTo>
                    <a:pt x="87" y="1186"/>
                  </a:lnTo>
                  <a:lnTo>
                    <a:pt x="75" y="1168"/>
                  </a:lnTo>
                  <a:lnTo>
                    <a:pt x="64" y="1151"/>
                  </a:lnTo>
                  <a:lnTo>
                    <a:pt x="53" y="1132"/>
                  </a:lnTo>
                  <a:lnTo>
                    <a:pt x="44" y="1114"/>
                  </a:lnTo>
                  <a:lnTo>
                    <a:pt x="35" y="1095"/>
                  </a:lnTo>
                  <a:lnTo>
                    <a:pt x="28" y="1076"/>
                  </a:lnTo>
                  <a:lnTo>
                    <a:pt x="20" y="1055"/>
                  </a:lnTo>
                  <a:lnTo>
                    <a:pt x="15" y="1035"/>
                  </a:lnTo>
                  <a:lnTo>
                    <a:pt x="10" y="1013"/>
                  </a:lnTo>
                  <a:lnTo>
                    <a:pt x="6" y="993"/>
                  </a:lnTo>
                  <a:lnTo>
                    <a:pt x="4" y="971"/>
                  </a:lnTo>
                  <a:lnTo>
                    <a:pt x="2" y="949"/>
                  </a:lnTo>
                  <a:lnTo>
                    <a:pt x="0" y="927"/>
                  </a:lnTo>
                  <a:lnTo>
                    <a:pt x="0" y="433"/>
                  </a:lnTo>
                  <a:lnTo>
                    <a:pt x="2" y="410"/>
                  </a:lnTo>
                  <a:lnTo>
                    <a:pt x="4" y="388"/>
                  </a:lnTo>
                  <a:lnTo>
                    <a:pt x="6" y="366"/>
                  </a:lnTo>
                  <a:lnTo>
                    <a:pt x="10" y="346"/>
                  </a:lnTo>
                  <a:lnTo>
                    <a:pt x="15" y="325"/>
                  </a:lnTo>
                  <a:lnTo>
                    <a:pt x="20" y="304"/>
                  </a:lnTo>
                  <a:lnTo>
                    <a:pt x="28" y="284"/>
                  </a:lnTo>
                  <a:lnTo>
                    <a:pt x="35" y="265"/>
                  </a:lnTo>
                  <a:lnTo>
                    <a:pt x="44" y="245"/>
                  </a:lnTo>
                  <a:lnTo>
                    <a:pt x="53" y="227"/>
                  </a:lnTo>
                  <a:lnTo>
                    <a:pt x="64" y="208"/>
                  </a:lnTo>
                  <a:lnTo>
                    <a:pt x="75" y="191"/>
                  </a:lnTo>
                  <a:lnTo>
                    <a:pt x="87" y="174"/>
                  </a:lnTo>
                  <a:lnTo>
                    <a:pt x="100" y="158"/>
                  </a:lnTo>
                  <a:lnTo>
                    <a:pt x="114" y="141"/>
                  </a:lnTo>
                  <a:lnTo>
                    <a:pt x="128" y="127"/>
                  </a:lnTo>
                  <a:lnTo>
                    <a:pt x="144" y="112"/>
                  </a:lnTo>
                  <a:lnTo>
                    <a:pt x="159" y="99"/>
                  </a:lnTo>
                  <a:lnTo>
                    <a:pt x="175" y="86"/>
                  </a:lnTo>
                  <a:lnTo>
                    <a:pt x="193" y="74"/>
                  </a:lnTo>
                  <a:lnTo>
                    <a:pt x="210" y="63"/>
                  </a:lnTo>
                  <a:lnTo>
                    <a:pt x="228" y="52"/>
                  </a:lnTo>
                  <a:lnTo>
                    <a:pt x="246" y="42"/>
                  </a:lnTo>
                  <a:lnTo>
                    <a:pt x="266" y="33"/>
                  </a:lnTo>
                  <a:lnTo>
                    <a:pt x="285" y="26"/>
                  </a:lnTo>
                  <a:lnTo>
                    <a:pt x="305" y="19"/>
                  </a:lnTo>
                  <a:lnTo>
                    <a:pt x="326" y="14"/>
                  </a:lnTo>
                  <a:lnTo>
                    <a:pt x="347" y="8"/>
                  </a:lnTo>
                  <a:lnTo>
                    <a:pt x="368" y="5"/>
                  </a:lnTo>
                  <a:lnTo>
                    <a:pt x="390" y="2"/>
                  </a:lnTo>
                  <a:lnTo>
                    <a:pt x="412" y="1"/>
                  </a:lnTo>
                  <a:lnTo>
                    <a:pt x="434" y="0"/>
                  </a:lnTo>
                  <a:close/>
                  <a:moveTo>
                    <a:pt x="434" y="48"/>
                  </a:moveTo>
                  <a:lnTo>
                    <a:pt x="414" y="48"/>
                  </a:lnTo>
                  <a:lnTo>
                    <a:pt x="395" y="50"/>
                  </a:lnTo>
                  <a:lnTo>
                    <a:pt x="375" y="52"/>
                  </a:lnTo>
                  <a:lnTo>
                    <a:pt x="356" y="55"/>
                  </a:lnTo>
                  <a:lnTo>
                    <a:pt x="338" y="60"/>
                  </a:lnTo>
                  <a:lnTo>
                    <a:pt x="319" y="65"/>
                  </a:lnTo>
                  <a:lnTo>
                    <a:pt x="302" y="70"/>
                  </a:lnTo>
                  <a:lnTo>
                    <a:pt x="284" y="78"/>
                  </a:lnTo>
                  <a:lnTo>
                    <a:pt x="267" y="86"/>
                  </a:lnTo>
                  <a:lnTo>
                    <a:pt x="250" y="93"/>
                  </a:lnTo>
                  <a:lnTo>
                    <a:pt x="234" y="103"/>
                  </a:lnTo>
                  <a:lnTo>
                    <a:pt x="219" y="113"/>
                  </a:lnTo>
                  <a:lnTo>
                    <a:pt x="204" y="124"/>
                  </a:lnTo>
                  <a:lnTo>
                    <a:pt x="189" y="136"/>
                  </a:lnTo>
                  <a:lnTo>
                    <a:pt x="175" y="148"/>
                  </a:lnTo>
                  <a:lnTo>
                    <a:pt x="162" y="160"/>
                  </a:lnTo>
                  <a:lnTo>
                    <a:pt x="149" y="174"/>
                  </a:lnTo>
                  <a:lnTo>
                    <a:pt x="137" y="187"/>
                  </a:lnTo>
                  <a:lnTo>
                    <a:pt x="125" y="203"/>
                  </a:lnTo>
                  <a:lnTo>
                    <a:pt x="115" y="218"/>
                  </a:lnTo>
                  <a:lnTo>
                    <a:pt x="104" y="233"/>
                  </a:lnTo>
                  <a:lnTo>
                    <a:pt x="95" y="249"/>
                  </a:lnTo>
                  <a:lnTo>
                    <a:pt x="87" y="266"/>
                  </a:lnTo>
                  <a:lnTo>
                    <a:pt x="79" y="283"/>
                  </a:lnTo>
                  <a:lnTo>
                    <a:pt x="73" y="301"/>
                  </a:lnTo>
                  <a:lnTo>
                    <a:pt x="66" y="318"/>
                  </a:lnTo>
                  <a:lnTo>
                    <a:pt x="61" y="337"/>
                  </a:lnTo>
                  <a:lnTo>
                    <a:pt x="56" y="355"/>
                  </a:lnTo>
                  <a:lnTo>
                    <a:pt x="53" y="374"/>
                  </a:lnTo>
                  <a:lnTo>
                    <a:pt x="51" y="394"/>
                  </a:lnTo>
                  <a:lnTo>
                    <a:pt x="50" y="413"/>
                  </a:lnTo>
                  <a:lnTo>
                    <a:pt x="49" y="433"/>
                  </a:lnTo>
                  <a:lnTo>
                    <a:pt x="49" y="927"/>
                  </a:lnTo>
                  <a:lnTo>
                    <a:pt x="50" y="947"/>
                  </a:lnTo>
                  <a:lnTo>
                    <a:pt x="51" y="967"/>
                  </a:lnTo>
                  <a:lnTo>
                    <a:pt x="53" y="985"/>
                  </a:lnTo>
                  <a:lnTo>
                    <a:pt x="56" y="1005"/>
                  </a:lnTo>
                  <a:lnTo>
                    <a:pt x="61" y="1023"/>
                  </a:lnTo>
                  <a:lnTo>
                    <a:pt x="66" y="1041"/>
                  </a:lnTo>
                  <a:lnTo>
                    <a:pt x="73" y="1059"/>
                  </a:lnTo>
                  <a:lnTo>
                    <a:pt x="79" y="1077"/>
                  </a:lnTo>
                  <a:lnTo>
                    <a:pt x="87" y="1093"/>
                  </a:lnTo>
                  <a:lnTo>
                    <a:pt x="95" y="1111"/>
                  </a:lnTo>
                  <a:lnTo>
                    <a:pt x="104" y="1126"/>
                  </a:lnTo>
                  <a:lnTo>
                    <a:pt x="115" y="1142"/>
                  </a:lnTo>
                  <a:lnTo>
                    <a:pt x="125" y="1158"/>
                  </a:lnTo>
                  <a:lnTo>
                    <a:pt x="137" y="1172"/>
                  </a:lnTo>
                  <a:lnTo>
                    <a:pt x="149" y="1186"/>
                  </a:lnTo>
                  <a:lnTo>
                    <a:pt x="162" y="1199"/>
                  </a:lnTo>
                  <a:lnTo>
                    <a:pt x="175" y="1212"/>
                  </a:lnTo>
                  <a:lnTo>
                    <a:pt x="189" y="1224"/>
                  </a:lnTo>
                  <a:lnTo>
                    <a:pt x="204" y="1235"/>
                  </a:lnTo>
                  <a:lnTo>
                    <a:pt x="219" y="1246"/>
                  </a:lnTo>
                  <a:lnTo>
                    <a:pt x="234" y="1256"/>
                  </a:lnTo>
                  <a:lnTo>
                    <a:pt x="250" y="1266"/>
                  </a:lnTo>
                  <a:lnTo>
                    <a:pt x="267" y="1274"/>
                  </a:lnTo>
                  <a:lnTo>
                    <a:pt x="284" y="1282"/>
                  </a:lnTo>
                  <a:lnTo>
                    <a:pt x="302" y="1289"/>
                  </a:lnTo>
                  <a:lnTo>
                    <a:pt x="319" y="1295"/>
                  </a:lnTo>
                  <a:lnTo>
                    <a:pt x="338" y="1301"/>
                  </a:lnTo>
                  <a:lnTo>
                    <a:pt x="356" y="1304"/>
                  </a:lnTo>
                  <a:lnTo>
                    <a:pt x="375" y="1308"/>
                  </a:lnTo>
                  <a:lnTo>
                    <a:pt x="395" y="1310"/>
                  </a:lnTo>
                  <a:lnTo>
                    <a:pt x="414" y="1311"/>
                  </a:lnTo>
                  <a:lnTo>
                    <a:pt x="434" y="1313"/>
                  </a:lnTo>
                  <a:lnTo>
                    <a:pt x="928" y="1313"/>
                  </a:lnTo>
                  <a:lnTo>
                    <a:pt x="948" y="1311"/>
                  </a:lnTo>
                  <a:lnTo>
                    <a:pt x="968" y="1310"/>
                  </a:lnTo>
                  <a:lnTo>
                    <a:pt x="987" y="1308"/>
                  </a:lnTo>
                  <a:lnTo>
                    <a:pt x="1006" y="1304"/>
                  </a:lnTo>
                  <a:lnTo>
                    <a:pt x="1024" y="1301"/>
                  </a:lnTo>
                  <a:lnTo>
                    <a:pt x="1043" y="1295"/>
                  </a:lnTo>
                  <a:lnTo>
                    <a:pt x="1060" y="1289"/>
                  </a:lnTo>
                  <a:lnTo>
                    <a:pt x="1078" y="1282"/>
                  </a:lnTo>
                  <a:lnTo>
                    <a:pt x="1095" y="1274"/>
                  </a:lnTo>
                  <a:lnTo>
                    <a:pt x="1112" y="1266"/>
                  </a:lnTo>
                  <a:lnTo>
                    <a:pt x="1128" y="1256"/>
                  </a:lnTo>
                  <a:lnTo>
                    <a:pt x="1143" y="1246"/>
                  </a:lnTo>
                  <a:lnTo>
                    <a:pt x="1159" y="1235"/>
                  </a:lnTo>
                  <a:lnTo>
                    <a:pt x="1173" y="1224"/>
                  </a:lnTo>
                  <a:lnTo>
                    <a:pt x="1187" y="1212"/>
                  </a:lnTo>
                  <a:lnTo>
                    <a:pt x="1200" y="1199"/>
                  </a:lnTo>
                  <a:lnTo>
                    <a:pt x="1213" y="1186"/>
                  </a:lnTo>
                  <a:lnTo>
                    <a:pt x="1225" y="1172"/>
                  </a:lnTo>
                  <a:lnTo>
                    <a:pt x="1237" y="1158"/>
                  </a:lnTo>
                  <a:lnTo>
                    <a:pt x="1248" y="1142"/>
                  </a:lnTo>
                  <a:lnTo>
                    <a:pt x="1258" y="1126"/>
                  </a:lnTo>
                  <a:lnTo>
                    <a:pt x="1267" y="1111"/>
                  </a:lnTo>
                  <a:lnTo>
                    <a:pt x="1276" y="1093"/>
                  </a:lnTo>
                  <a:lnTo>
                    <a:pt x="1283" y="1077"/>
                  </a:lnTo>
                  <a:lnTo>
                    <a:pt x="1291" y="1059"/>
                  </a:lnTo>
                  <a:lnTo>
                    <a:pt x="1296" y="1041"/>
                  </a:lnTo>
                  <a:lnTo>
                    <a:pt x="1302" y="1023"/>
                  </a:lnTo>
                  <a:lnTo>
                    <a:pt x="1306" y="1005"/>
                  </a:lnTo>
                  <a:lnTo>
                    <a:pt x="1309" y="985"/>
                  </a:lnTo>
                  <a:lnTo>
                    <a:pt x="1312" y="967"/>
                  </a:lnTo>
                  <a:lnTo>
                    <a:pt x="1314" y="947"/>
                  </a:lnTo>
                  <a:lnTo>
                    <a:pt x="1314" y="927"/>
                  </a:lnTo>
                  <a:lnTo>
                    <a:pt x="1314" y="433"/>
                  </a:lnTo>
                  <a:lnTo>
                    <a:pt x="1314" y="413"/>
                  </a:lnTo>
                  <a:lnTo>
                    <a:pt x="1312" y="394"/>
                  </a:lnTo>
                  <a:lnTo>
                    <a:pt x="1309" y="374"/>
                  </a:lnTo>
                  <a:lnTo>
                    <a:pt x="1306" y="355"/>
                  </a:lnTo>
                  <a:lnTo>
                    <a:pt x="1302" y="337"/>
                  </a:lnTo>
                  <a:lnTo>
                    <a:pt x="1296" y="318"/>
                  </a:lnTo>
                  <a:lnTo>
                    <a:pt x="1291" y="301"/>
                  </a:lnTo>
                  <a:lnTo>
                    <a:pt x="1283" y="283"/>
                  </a:lnTo>
                  <a:lnTo>
                    <a:pt x="1276" y="266"/>
                  </a:lnTo>
                  <a:lnTo>
                    <a:pt x="1267" y="249"/>
                  </a:lnTo>
                  <a:lnTo>
                    <a:pt x="1258" y="233"/>
                  </a:lnTo>
                  <a:lnTo>
                    <a:pt x="1248" y="218"/>
                  </a:lnTo>
                  <a:lnTo>
                    <a:pt x="1237" y="203"/>
                  </a:lnTo>
                  <a:lnTo>
                    <a:pt x="1225" y="187"/>
                  </a:lnTo>
                  <a:lnTo>
                    <a:pt x="1213" y="174"/>
                  </a:lnTo>
                  <a:lnTo>
                    <a:pt x="1200" y="160"/>
                  </a:lnTo>
                  <a:lnTo>
                    <a:pt x="1187" y="148"/>
                  </a:lnTo>
                  <a:lnTo>
                    <a:pt x="1173" y="136"/>
                  </a:lnTo>
                  <a:lnTo>
                    <a:pt x="1159" y="124"/>
                  </a:lnTo>
                  <a:lnTo>
                    <a:pt x="1143" y="113"/>
                  </a:lnTo>
                  <a:lnTo>
                    <a:pt x="1128" y="103"/>
                  </a:lnTo>
                  <a:lnTo>
                    <a:pt x="1112" y="93"/>
                  </a:lnTo>
                  <a:lnTo>
                    <a:pt x="1095" y="86"/>
                  </a:lnTo>
                  <a:lnTo>
                    <a:pt x="1078" y="78"/>
                  </a:lnTo>
                  <a:lnTo>
                    <a:pt x="1060" y="70"/>
                  </a:lnTo>
                  <a:lnTo>
                    <a:pt x="1043" y="65"/>
                  </a:lnTo>
                  <a:lnTo>
                    <a:pt x="1024" y="60"/>
                  </a:lnTo>
                  <a:lnTo>
                    <a:pt x="1006" y="55"/>
                  </a:lnTo>
                  <a:lnTo>
                    <a:pt x="987" y="52"/>
                  </a:lnTo>
                  <a:lnTo>
                    <a:pt x="968" y="50"/>
                  </a:lnTo>
                  <a:lnTo>
                    <a:pt x="948" y="48"/>
                  </a:lnTo>
                  <a:lnTo>
                    <a:pt x="928" y="48"/>
                  </a:lnTo>
                  <a:lnTo>
                    <a:pt x="434" y="48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87" name="Freeform 214"/>
            <p:cNvSpPr>
              <a:spLocks/>
            </p:cNvSpPr>
            <p:nvPr/>
          </p:nvSpPr>
          <p:spPr bwMode="auto">
            <a:xfrm>
              <a:off x="485775" y="223837"/>
              <a:ext cx="88900" cy="69850"/>
            </a:xfrm>
            <a:custGeom>
              <a:avLst/>
              <a:gdLst>
                <a:gd name="T0" fmla="*/ 63194 w 166"/>
                <a:gd name="T1" fmla="*/ 10131 h 131"/>
                <a:gd name="T2" fmla="*/ 51948 w 166"/>
                <a:gd name="T3" fmla="*/ 4266 h 131"/>
                <a:gd name="T4" fmla="*/ 37488 w 166"/>
                <a:gd name="T5" fmla="*/ 533 h 131"/>
                <a:gd name="T6" fmla="*/ 19280 w 166"/>
                <a:gd name="T7" fmla="*/ 0 h 131"/>
                <a:gd name="T8" fmla="*/ 6427 w 166"/>
                <a:gd name="T9" fmla="*/ 2133 h 131"/>
                <a:gd name="T10" fmla="*/ 2678 w 166"/>
                <a:gd name="T11" fmla="*/ 4799 h 131"/>
                <a:gd name="T12" fmla="*/ 1071 w 166"/>
                <a:gd name="T13" fmla="*/ 7465 h 131"/>
                <a:gd name="T14" fmla="*/ 0 w 166"/>
                <a:gd name="T15" fmla="*/ 11731 h 131"/>
                <a:gd name="T16" fmla="*/ 1071 w 166"/>
                <a:gd name="T17" fmla="*/ 14930 h 131"/>
                <a:gd name="T18" fmla="*/ 2678 w 166"/>
                <a:gd name="T19" fmla="*/ 18662 h 131"/>
                <a:gd name="T20" fmla="*/ 6427 w 166"/>
                <a:gd name="T21" fmla="*/ 20795 h 131"/>
                <a:gd name="T22" fmla="*/ 9640 w 166"/>
                <a:gd name="T23" fmla="*/ 21328 h 131"/>
                <a:gd name="T24" fmla="*/ 17137 w 166"/>
                <a:gd name="T25" fmla="*/ 20262 h 131"/>
                <a:gd name="T26" fmla="*/ 28384 w 166"/>
                <a:gd name="T27" fmla="*/ 19195 h 131"/>
                <a:gd name="T28" fmla="*/ 39630 w 166"/>
                <a:gd name="T29" fmla="*/ 21328 h 131"/>
                <a:gd name="T30" fmla="*/ 50341 w 166"/>
                <a:gd name="T31" fmla="*/ 25594 h 131"/>
                <a:gd name="T32" fmla="*/ 57839 w 166"/>
                <a:gd name="T33" fmla="*/ 31459 h 131"/>
                <a:gd name="T34" fmla="*/ 63730 w 166"/>
                <a:gd name="T35" fmla="*/ 38924 h 131"/>
                <a:gd name="T36" fmla="*/ 66943 w 166"/>
                <a:gd name="T37" fmla="*/ 46922 h 131"/>
                <a:gd name="T38" fmla="*/ 68549 w 166"/>
                <a:gd name="T39" fmla="*/ 55987 h 131"/>
                <a:gd name="T40" fmla="*/ 68549 w 166"/>
                <a:gd name="T41" fmla="*/ 62385 h 131"/>
                <a:gd name="T42" fmla="*/ 70692 w 166"/>
                <a:gd name="T43" fmla="*/ 65584 h 131"/>
                <a:gd name="T44" fmla="*/ 72834 w 166"/>
                <a:gd name="T45" fmla="*/ 68250 h 131"/>
                <a:gd name="T46" fmla="*/ 76583 w 166"/>
                <a:gd name="T47" fmla="*/ 69850 h 131"/>
                <a:gd name="T48" fmla="*/ 80331 w 166"/>
                <a:gd name="T49" fmla="*/ 69850 h 131"/>
                <a:gd name="T50" fmla="*/ 84080 w 166"/>
                <a:gd name="T51" fmla="*/ 68250 h 131"/>
                <a:gd name="T52" fmla="*/ 86758 w 166"/>
                <a:gd name="T53" fmla="*/ 65584 h 131"/>
                <a:gd name="T54" fmla="*/ 87829 w 166"/>
                <a:gd name="T55" fmla="*/ 62385 h 131"/>
                <a:gd name="T56" fmla="*/ 87829 w 166"/>
                <a:gd name="T57" fmla="*/ 53321 h 131"/>
                <a:gd name="T58" fmla="*/ 85151 w 166"/>
                <a:gd name="T59" fmla="*/ 39990 h 131"/>
                <a:gd name="T60" fmla="*/ 79796 w 166"/>
                <a:gd name="T61" fmla="*/ 28260 h 131"/>
                <a:gd name="T62" fmla="*/ 71763 w 166"/>
                <a:gd name="T63" fmla="*/ 17596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66" h="131">
                  <a:moveTo>
                    <a:pt x="125" y="24"/>
                  </a:moveTo>
                  <a:lnTo>
                    <a:pt x="118" y="19"/>
                  </a:lnTo>
                  <a:lnTo>
                    <a:pt x="108" y="12"/>
                  </a:lnTo>
                  <a:lnTo>
                    <a:pt x="97" y="8"/>
                  </a:lnTo>
                  <a:lnTo>
                    <a:pt x="85" y="3"/>
                  </a:lnTo>
                  <a:lnTo>
                    <a:pt x="70" y="1"/>
                  </a:lnTo>
                  <a:lnTo>
                    <a:pt x="53" y="0"/>
                  </a:lnTo>
                  <a:lnTo>
                    <a:pt x="36" y="0"/>
                  </a:lnTo>
                  <a:lnTo>
                    <a:pt x="15" y="3"/>
                  </a:lnTo>
                  <a:lnTo>
                    <a:pt x="12" y="4"/>
                  </a:lnTo>
                  <a:lnTo>
                    <a:pt x="8" y="7"/>
                  </a:lnTo>
                  <a:lnTo>
                    <a:pt x="5" y="9"/>
                  </a:lnTo>
                  <a:lnTo>
                    <a:pt x="3" y="11"/>
                  </a:lnTo>
                  <a:lnTo>
                    <a:pt x="2" y="14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2" y="39"/>
                  </a:lnTo>
                  <a:lnTo>
                    <a:pt x="15" y="40"/>
                  </a:lnTo>
                  <a:lnTo>
                    <a:pt x="18" y="40"/>
                  </a:lnTo>
                  <a:lnTo>
                    <a:pt x="23" y="40"/>
                  </a:lnTo>
                  <a:lnTo>
                    <a:pt x="32" y="38"/>
                  </a:lnTo>
                  <a:lnTo>
                    <a:pt x="43" y="36"/>
                  </a:lnTo>
                  <a:lnTo>
                    <a:pt x="53" y="36"/>
                  </a:lnTo>
                  <a:lnTo>
                    <a:pt x="64" y="37"/>
                  </a:lnTo>
                  <a:lnTo>
                    <a:pt x="74" y="40"/>
                  </a:lnTo>
                  <a:lnTo>
                    <a:pt x="84" y="44"/>
                  </a:lnTo>
                  <a:lnTo>
                    <a:pt x="94" y="48"/>
                  </a:lnTo>
                  <a:lnTo>
                    <a:pt x="102" y="53"/>
                  </a:lnTo>
                  <a:lnTo>
                    <a:pt x="108" y="59"/>
                  </a:lnTo>
                  <a:lnTo>
                    <a:pt x="113" y="65"/>
                  </a:lnTo>
                  <a:lnTo>
                    <a:pt x="119" y="73"/>
                  </a:lnTo>
                  <a:lnTo>
                    <a:pt x="122" y="80"/>
                  </a:lnTo>
                  <a:lnTo>
                    <a:pt x="125" y="88"/>
                  </a:lnTo>
                  <a:lnTo>
                    <a:pt x="127" y="96"/>
                  </a:lnTo>
                  <a:lnTo>
                    <a:pt x="128" y="105"/>
                  </a:lnTo>
                  <a:lnTo>
                    <a:pt x="128" y="112"/>
                  </a:lnTo>
                  <a:lnTo>
                    <a:pt x="128" y="117"/>
                  </a:lnTo>
                  <a:lnTo>
                    <a:pt x="130" y="120"/>
                  </a:lnTo>
                  <a:lnTo>
                    <a:pt x="132" y="123"/>
                  </a:lnTo>
                  <a:lnTo>
                    <a:pt x="134" y="126"/>
                  </a:lnTo>
                  <a:lnTo>
                    <a:pt x="136" y="128"/>
                  </a:lnTo>
                  <a:lnTo>
                    <a:pt x="139" y="130"/>
                  </a:lnTo>
                  <a:lnTo>
                    <a:pt x="143" y="131"/>
                  </a:lnTo>
                  <a:lnTo>
                    <a:pt x="147" y="131"/>
                  </a:lnTo>
                  <a:lnTo>
                    <a:pt x="150" y="131"/>
                  </a:lnTo>
                  <a:lnTo>
                    <a:pt x="154" y="130"/>
                  </a:lnTo>
                  <a:lnTo>
                    <a:pt x="157" y="128"/>
                  </a:lnTo>
                  <a:lnTo>
                    <a:pt x="160" y="126"/>
                  </a:lnTo>
                  <a:lnTo>
                    <a:pt x="162" y="123"/>
                  </a:lnTo>
                  <a:lnTo>
                    <a:pt x="163" y="120"/>
                  </a:lnTo>
                  <a:lnTo>
                    <a:pt x="164" y="117"/>
                  </a:lnTo>
                  <a:lnTo>
                    <a:pt x="166" y="112"/>
                  </a:lnTo>
                  <a:lnTo>
                    <a:pt x="164" y="100"/>
                  </a:lnTo>
                  <a:lnTo>
                    <a:pt x="162" y="87"/>
                  </a:lnTo>
                  <a:lnTo>
                    <a:pt x="159" y="75"/>
                  </a:lnTo>
                  <a:lnTo>
                    <a:pt x="155" y="64"/>
                  </a:lnTo>
                  <a:lnTo>
                    <a:pt x="149" y="53"/>
                  </a:lnTo>
                  <a:lnTo>
                    <a:pt x="143" y="43"/>
                  </a:lnTo>
                  <a:lnTo>
                    <a:pt x="134" y="33"/>
                  </a:lnTo>
                  <a:lnTo>
                    <a:pt x="125" y="24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88" name="Freeform 215"/>
            <p:cNvSpPr>
              <a:spLocks/>
            </p:cNvSpPr>
            <p:nvPr/>
          </p:nvSpPr>
          <p:spPr bwMode="auto">
            <a:xfrm>
              <a:off x="438150" y="269875"/>
              <a:ext cx="68263" cy="50800"/>
            </a:xfrm>
            <a:custGeom>
              <a:avLst/>
              <a:gdLst>
                <a:gd name="T0" fmla="*/ 57680 w 129"/>
                <a:gd name="T1" fmla="*/ 1058 h 96"/>
                <a:gd name="T2" fmla="*/ 47096 w 129"/>
                <a:gd name="T3" fmla="*/ 0 h 96"/>
                <a:gd name="T4" fmla="*/ 37571 w 129"/>
                <a:gd name="T5" fmla="*/ 1058 h 96"/>
                <a:gd name="T6" fmla="*/ 27517 w 129"/>
                <a:gd name="T7" fmla="*/ 4763 h 96"/>
                <a:gd name="T8" fmla="*/ 19050 w 129"/>
                <a:gd name="T9" fmla="*/ 10583 h 96"/>
                <a:gd name="T10" fmla="*/ 11113 w 129"/>
                <a:gd name="T11" fmla="*/ 17463 h 96"/>
                <a:gd name="T12" fmla="*/ 4763 w 129"/>
                <a:gd name="T13" fmla="*/ 25929 h 96"/>
                <a:gd name="T14" fmla="*/ 529 w 129"/>
                <a:gd name="T15" fmla="*/ 35983 h 96"/>
                <a:gd name="T16" fmla="*/ 529 w 129"/>
                <a:gd name="T17" fmla="*/ 42863 h 96"/>
                <a:gd name="T18" fmla="*/ 1588 w 129"/>
                <a:gd name="T19" fmla="*/ 46567 h 96"/>
                <a:gd name="T20" fmla="*/ 4763 w 129"/>
                <a:gd name="T21" fmla="*/ 49213 h 96"/>
                <a:gd name="T22" fmla="*/ 7938 w 129"/>
                <a:gd name="T23" fmla="*/ 50271 h 96"/>
                <a:gd name="T24" fmla="*/ 11642 w 129"/>
                <a:gd name="T25" fmla="*/ 50271 h 96"/>
                <a:gd name="T26" fmla="*/ 14817 w 129"/>
                <a:gd name="T27" fmla="*/ 49213 h 96"/>
                <a:gd name="T28" fmla="*/ 17992 w 129"/>
                <a:gd name="T29" fmla="*/ 46567 h 96"/>
                <a:gd name="T30" fmla="*/ 19050 w 129"/>
                <a:gd name="T31" fmla="*/ 42863 h 96"/>
                <a:gd name="T32" fmla="*/ 20108 w 129"/>
                <a:gd name="T33" fmla="*/ 38100 h 96"/>
                <a:gd name="T34" fmla="*/ 23284 w 129"/>
                <a:gd name="T35" fmla="*/ 33867 h 96"/>
                <a:gd name="T36" fmla="*/ 26459 w 129"/>
                <a:gd name="T37" fmla="*/ 29104 h 96"/>
                <a:gd name="T38" fmla="*/ 31221 w 129"/>
                <a:gd name="T39" fmla="*/ 25400 h 96"/>
                <a:gd name="T40" fmla="*/ 35984 w 129"/>
                <a:gd name="T41" fmla="*/ 22754 h 96"/>
                <a:gd name="T42" fmla="*/ 40217 w 129"/>
                <a:gd name="T43" fmla="*/ 20638 h 96"/>
                <a:gd name="T44" fmla="*/ 46038 w 129"/>
                <a:gd name="T45" fmla="*/ 19579 h 96"/>
                <a:gd name="T46" fmla="*/ 51330 w 129"/>
                <a:gd name="T47" fmla="*/ 19579 h 96"/>
                <a:gd name="T48" fmla="*/ 56092 w 129"/>
                <a:gd name="T49" fmla="*/ 21696 h 96"/>
                <a:gd name="T50" fmla="*/ 59267 w 129"/>
                <a:gd name="T51" fmla="*/ 21696 h 96"/>
                <a:gd name="T52" fmla="*/ 62971 w 129"/>
                <a:gd name="T53" fmla="*/ 20638 h 96"/>
                <a:gd name="T54" fmla="*/ 65617 w 129"/>
                <a:gd name="T55" fmla="*/ 17992 h 96"/>
                <a:gd name="T56" fmla="*/ 68263 w 129"/>
                <a:gd name="T57" fmla="*/ 14817 h 96"/>
                <a:gd name="T58" fmla="*/ 68263 w 129"/>
                <a:gd name="T59" fmla="*/ 11113 h 96"/>
                <a:gd name="T60" fmla="*/ 67205 w 129"/>
                <a:gd name="T61" fmla="*/ 7937 h 96"/>
                <a:gd name="T62" fmla="*/ 64559 w 129"/>
                <a:gd name="T63" fmla="*/ 4763 h 96"/>
                <a:gd name="T64" fmla="*/ 62971 w 129"/>
                <a:gd name="T65" fmla="*/ 3704 h 96"/>
                <a:gd name="T66" fmla="*/ 62971 w 129"/>
                <a:gd name="T67" fmla="*/ 3175 h 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9" h="96">
                  <a:moveTo>
                    <a:pt x="119" y="6"/>
                  </a:moveTo>
                  <a:lnTo>
                    <a:pt x="109" y="2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71" y="2"/>
                  </a:lnTo>
                  <a:lnTo>
                    <a:pt x="61" y="5"/>
                  </a:lnTo>
                  <a:lnTo>
                    <a:pt x="52" y="9"/>
                  </a:lnTo>
                  <a:lnTo>
                    <a:pt x="44" y="15"/>
                  </a:lnTo>
                  <a:lnTo>
                    <a:pt x="36" y="20"/>
                  </a:lnTo>
                  <a:lnTo>
                    <a:pt x="28" y="25"/>
                  </a:lnTo>
                  <a:lnTo>
                    <a:pt x="21" y="33"/>
                  </a:lnTo>
                  <a:lnTo>
                    <a:pt x="14" y="41"/>
                  </a:lnTo>
                  <a:lnTo>
                    <a:pt x="9" y="49"/>
                  </a:lnTo>
                  <a:lnTo>
                    <a:pt x="4" y="58"/>
                  </a:lnTo>
                  <a:lnTo>
                    <a:pt x="1" y="68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1" y="84"/>
                  </a:lnTo>
                  <a:lnTo>
                    <a:pt x="3" y="88"/>
                  </a:lnTo>
                  <a:lnTo>
                    <a:pt x="5" y="91"/>
                  </a:lnTo>
                  <a:lnTo>
                    <a:pt x="9" y="93"/>
                  </a:lnTo>
                  <a:lnTo>
                    <a:pt x="11" y="94"/>
                  </a:lnTo>
                  <a:lnTo>
                    <a:pt x="15" y="95"/>
                  </a:lnTo>
                  <a:lnTo>
                    <a:pt x="19" y="96"/>
                  </a:lnTo>
                  <a:lnTo>
                    <a:pt x="22" y="95"/>
                  </a:lnTo>
                  <a:lnTo>
                    <a:pt x="26" y="94"/>
                  </a:lnTo>
                  <a:lnTo>
                    <a:pt x="28" y="93"/>
                  </a:lnTo>
                  <a:lnTo>
                    <a:pt x="32" y="91"/>
                  </a:lnTo>
                  <a:lnTo>
                    <a:pt x="34" y="88"/>
                  </a:lnTo>
                  <a:lnTo>
                    <a:pt x="35" y="84"/>
                  </a:lnTo>
                  <a:lnTo>
                    <a:pt x="36" y="81"/>
                  </a:lnTo>
                  <a:lnTo>
                    <a:pt x="37" y="78"/>
                  </a:lnTo>
                  <a:lnTo>
                    <a:pt x="38" y="72"/>
                  </a:lnTo>
                  <a:lnTo>
                    <a:pt x="40" y="68"/>
                  </a:lnTo>
                  <a:lnTo>
                    <a:pt x="44" y="64"/>
                  </a:lnTo>
                  <a:lnTo>
                    <a:pt x="47" y="59"/>
                  </a:lnTo>
                  <a:lnTo>
                    <a:pt x="50" y="55"/>
                  </a:lnTo>
                  <a:lnTo>
                    <a:pt x="55" y="52"/>
                  </a:lnTo>
                  <a:lnTo>
                    <a:pt x="59" y="48"/>
                  </a:lnTo>
                  <a:lnTo>
                    <a:pt x="63" y="45"/>
                  </a:lnTo>
                  <a:lnTo>
                    <a:pt x="68" y="43"/>
                  </a:lnTo>
                  <a:lnTo>
                    <a:pt x="72" y="41"/>
                  </a:lnTo>
                  <a:lnTo>
                    <a:pt x="76" y="39"/>
                  </a:lnTo>
                  <a:lnTo>
                    <a:pt x="82" y="37"/>
                  </a:lnTo>
                  <a:lnTo>
                    <a:pt x="87" y="37"/>
                  </a:lnTo>
                  <a:lnTo>
                    <a:pt x="92" y="37"/>
                  </a:lnTo>
                  <a:lnTo>
                    <a:pt x="97" y="37"/>
                  </a:lnTo>
                  <a:lnTo>
                    <a:pt x="103" y="39"/>
                  </a:lnTo>
                  <a:lnTo>
                    <a:pt x="106" y="41"/>
                  </a:lnTo>
                  <a:lnTo>
                    <a:pt x="109" y="41"/>
                  </a:lnTo>
                  <a:lnTo>
                    <a:pt x="112" y="41"/>
                  </a:lnTo>
                  <a:lnTo>
                    <a:pt x="116" y="41"/>
                  </a:lnTo>
                  <a:lnTo>
                    <a:pt x="119" y="39"/>
                  </a:lnTo>
                  <a:lnTo>
                    <a:pt x="122" y="37"/>
                  </a:lnTo>
                  <a:lnTo>
                    <a:pt x="124" y="34"/>
                  </a:lnTo>
                  <a:lnTo>
                    <a:pt x="127" y="32"/>
                  </a:lnTo>
                  <a:lnTo>
                    <a:pt x="129" y="28"/>
                  </a:lnTo>
                  <a:lnTo>
                    <a:pt x="129" y="24"/>
                  </a:lnTo>
                  <a:lnTo>
                    <a:pt x="129" y="21"/>
                  </a:lnTo>
                  <a:lnTo>
                    <a:pt x="129" y="18"/>
                  </a:lnTo>
                  <a:lnTo>
                    <a:pt x="127" y="15"/>
                  </a:lnTo>
                  <a:lnTo>
                    <a:pt x="125" y="11"/>
                  </a:lnTo>
                  <a:lnTo>
                    <a:pt x="122" y="9"/>
                  </a:lnTo>
                  <a:lnTo>
                    <a:pt x="119" y="7"/>
                  </a:lnTo>
                  <a:lnTo>
                    <a:pt x="119" y="6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89" name="Freeform 216"/>
            <p:cNvSpPr>
              <a:spLocks/>
            </p:cNvSpPr>
            <p:nvPr/>
          </p:nvSpPr>
          <p:spPr bwMode="auto">
            <a:xfrm>
              <a:off x="322263" y="277812"/>
              <a:ext cx="49213" cy="42863"/>
            </a:xfrm>
            <a:custGeom>
              <a:avLst/>
              <a:gdLst>
                <a:gd name="T0" fmla="*/ 38852 w 95"/>
                <a:gd name="T1" fmla="*/ 6511 h 79"/>
                <a:gd name="T2" fmla="*/ 34190 w 95"/>
                <a:gd name="T3" fmla="*/ 3798 h 79"/>
                <a:gd name="T4" fmla="*/ 29528 w 95"/>
                <a:gd name="T5" fmla="*/ 1628 h 79"/>
                <a:gd name="T6" fmla="*/ 25384 w 95"/>
                <a:gd name="T7" fmla="*/ 543 h 79"/>
                <a:gd name="T8" fmla="*/ 20721 w 95"/>
                <a:gd name="T9" fmla="*/ 0 h 79"/>
                <a:gd name="T10" fmla="*/ 15541 w 95"/>
                <a:gd name="T11" fmla="*/ 543 h 79"/>
                <a:gd name="T12" fmla="*/ 10879 w 95"/>
                <a:gd name="T13" fmla="*/ 1628 h 79"/>
                <a:gd name="T14" fmla="*/ 6734 w 95"/>
                <a:gd name="T15" fmla="*/ 3798 h 79"/>
                <a:gd name="T16" fmla="*/ 2072 w 95"/>
                <a:gd name="T17" fmla="*/ 6511 h 79"/>
                <a:gd name="T18" fmla="*/ 1036 w 95"/>
                <a:gd name="T19" fmla="*/ 8139 h 79"/>
                <a:gd name="T20" fmla="*/ 518 w 95"/>
                <a:gd name="T21" fmla="*/ 9766 h 79"/>
                <a:gd name="T22" fmla="*/ 0 w 95"/>
                <a:gd name="T23" fmla="*/ 11394 h 79"/>
                <a:gd name="T24" fmla="*/ 0 w 95"/>
                <a:gd name="T25" fmla="*/ 14107 h 79"/>
                <a:gd name="T26" fmla="*/ 518 w 95"/>
                <a:gd name="T27" fmla="*/ 15735 h 79"/>
                <a:gd name="T28" fmla="*/ 1036 w 95"/>
                <a:gd name="T29" fmla="*/ 17362 h 79"/>
                <a:gd name="T30" fmla="*/ 2072 w 95"/>
                <a:gd name="T31" fmla="*/ 19533 h 79"/>
                <a:gd name="T32" fmla="*/ 3108 w 95"/>
                <a:gd name="T33" fmla="*/ 20618 h 79"/>
                <a:gd name="T34" fmla="*/ 4662 w 95"/>
                <a:gd name="T35" fmla="*/ 21703 h 79"/>
                <a:gd name="T36" fmla="*/ 6216 w 95"/>
                <a:gd name="T37" fmla="*/ 22245 h 79"/>
                <a:gd name="T38" fmla="*/ 7770 w 95"/>
                <a:gd name="T39" fmla="*/ 22788 h 79"/>
                <a:gd name="T40" fmla="*/ 9325 w 95"/>
                <a:gd name="T41" fmla="*/ 22788 h 79"/>
                <a:gd name="T42" fmla="*/ 10879 w 95"/>
                <a:gd name="T43" fmla="*/ 22788 h 79"/>
                <a:gd name="T44" fmla="*/ 12951 w 95"/>
                <a:gd name="T45" fmla="*/ 22245 h 79"/>
                <a:gd name="T46" fmla="*/ 14505 w 95"/>
                <a:gd name="T47" fmla="*/ 21703 h 79"/>
                <a:gd name="T48" fmla="*/ 15541 w 95"/>
                <a:gd name="T49" fmla="*/ 20618 h 79"/>
                <a:gd name="T50" fmla="*/ 18649 w 95"/>
                <a:gd name="T51" fmla="*/ 20075 h 79"/>
                <a:gd name="T52" fmla="*/ 21757 w 95"/>
                <a:gd name="T53" fmla="*/ 20075 h 79"/>
                <a:gd name="T54" fmla="*/ 24866 w 95"/>
                <a:gd name="T55" fmla="*/ 20618 h 79"/>
                <a:gd name="T56" fmla="*/ 27456 w 95"/>
                <a:gd name="T57" fmla="*/ 22245 h 79"/>
                <a:gd name="T58" fmla="*/ 29010 w 95"/>
                <a:gd name="T59" fmla="*/ 23330 h 79"/>
                <a:gd name="T60" fmla="*/ 29528 w 95"/>
                <a:gd name="T61" fmla="*/ 24958 h 79"/>
                <a:gd name="T62" fmla="*/ 29528 w 95"/>
                <a:gd name="T63" fmla="*/ 27128 h 79"/>
                <a:gd name="T64" fmla="*/ 29010 w 95"/>
                <a:gd name="T65" fmla="*/ 28756 h 79"/>
                <a:gd name="T66" fmla="*/ 27974 w 95"/>
                <a:gd name="T67" fmla="*/ 30926 h 79"/>
                <a:gd name="T68" fmla="*/ 27974 w 95"/>
                <a:gd name="T69" fmla="*/ 33097 h 79"/>
                <a:gd name="T70" fmla="*/ 27974 w 95"/>
                <a:gd name="T71" fmla="*/ 34724 h 79"/>
                <a:gd name="T72" fmla="*/ 28492 w 95"/>
                <a:gd name="T73" fmla="*/ 36352 h 79"/>
                <a:gd name="T74" fmla="*/ 29528 w 95"/>
                <a:gd name="T75" fmla="*/ 37980 h 79"/>
                <a:gd name="T76" fmla="*/ 30046 w 95"/>
                <a:gd name="T77" fmla="*/ 40150 h 79"/>
                <a:gd name="T78" fmla="*/ 32118 w 95"/>
                <a:gd name="T79" fmla="*/ 41235 h 79"/>
                <a:gd name="T80" fmla="*/ 33672 w 95"/>
                <a:gd name="T81" fmla="*/ 42320 h 79"/>
                <a:gd name="T82" fmla="*/ 35226 w 95"/>
                <a:gd name="T83" fmla="*/ 42863 h 79"/>
                <a:gd name="T84" fmla="*/ 37298 w 95"/>
                <a:gd name="T85" fmla="*/ 42863 h 79"/>
                <a:gd name="T86" fmla="*/ 38852 w 95"/>
                <a:gd name="T87" fmla="*/ 42863 h 79"/>
                <a:gd name="T88" fmla="*/ 40406 w 95"/>
                <a:gd name="T89" fmla="*/ 42320 h 79"/>
                <a:gd name="T90" fmla="*/ 41961 w 95"/>
                <a:gd name="T91" fmla="*/ 41778 h 79"/>
                <a:gd name="T92" fmla="*/ 44033 w 95"/>
                <a:gd name="T93" fmla="*/ 40693 h 79"/>
                <a:gd name="T94" fmla="*/ 45069 w 95"/>
                <a:gd name="T95" fmla="*/ 39608 h 79"/>
                <a:gd name="T96" fmla="*/ 46105 w 95"/>
                <a:gd name="T97" fmla="*/ 37437 h 79"/>
                <a:gd name="T98" fmla="*/ 47659 w 95"/>
                <a:gd name="T99" fmla="*/ 33639 h 79"/>
                <a:gd name="T100" fmla="*/ 48177 w 95"/>
                <a:gd name="T101" fmla="*/ 29299 h 79"/>
                <a:gd name="T102" fmla="*/ 49213 w 95"/>
                <a:gd name="T103" fmla="*/ 24958 h 79"/>
                <a:gd name="T104" fmla="*/ 47659 w 95"/>
                <a:gd name="T105" fmla="*/ 20618 h 79"/>
                <a:gd name="T106" fmla="*/ 46623 w 95"/>
                <a:gd name="T107" fmla="*/ 16820 h 79"/>
                <a:gd name="T108" fmla="*/ 45069 w 95"/>
                <a:gd name="T109" fmla="*/ 13022 h 79"/>
                <a:gd name="T110" fmla="*/ 41961 w 95"/>
                <a:gd name="T111" fmla="*/ 9224 h 79"/>
                <a:gd name="T112" fmla="*/ 38852 w 95"/>
                <a:gd name="T113" fmla="*/ 6511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5" h="79">
                  <a:moveTo>
                    <a:pt x="75" y="12"/>
                  </a:moveTo>
                  <a:lnTo>
                    <a:pt x="66" y="7"/>
                  </a:lnTo>
                  <a:lnTo>
                    <a:pt x="57" y="3"/>
                  </a:lnTo>
                  <a:lnTo>
                    <a:pt x="49" y="1"/>
                  </a:lnTo>
                  <a:lnTo>
                    <a:pt x="40" y="0"/>
                  </a:lnTo>
                  <a:lnTo>
                    <a:pt x="30" y="1"/>
                  </a:lnTo>
                  <a:lnTo>
                    <a:pt x="21" y="3"/>
                  </a:lnTo>
                  <a:lnTo>
                    <a:pt x="13" y="7"/>
                  </a:lnTo>
                  <a:lnTo>
                    <a:pt x="4" y="12"/>
                  </a:lnTo>
                  <a:lnTo>
                    <a:pt x="2" y="15"/>
                  </a:lnTo>
                  <a:lnTo>
                    <a:pt x="1" y="18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1" y="29"/>
                  </a:lnTo>
                  <a:lnTo>
                    <a:pt x="2" y="32"/>
                  </a:lnTo>
                  <a:lnTo>
                    <a:pt x="4" y="36"/>
                  </a:lnTo>
                  <a:lnTo>
                    <a:pt x="6" y="38"/>
                  </a:lnTo>
                  <a:lnTo>
                    <a:pt x="9" y="40"/>
                  </a:lnTo>
                  <a:lnTo>
                    <a:pt x="12" y="41"/>
                  </a:lnTo>
                  <a:lnTo>
                    <a:pt x="15" y="42"/>
                  </a:lnTo>
                  <a:lnTo>
                    <a:pt x="18" y="42"/>
                  </a:lnTo>
                  <a:lnTo>
                    <a:pt x="21" y="42"/>
                  </a:lnTo>
                  <a:lnTo>
                    <a:pt x="25" y="41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6" y="37"/>
                  </a:lnTo>
                  <a:lnTo>
                    <a:pt x="42" y="37"/>
                  </a:lnTo>
                  <a:lnTo>
                    <a:pt x="48" y="38"/>
                  </a:lnTo>
                  <a:lnTo>
                    <a:pt x="53" y="41"/>
                  </a:lnTo>
                  <a:lnTo>
                    <a:pt x="56" y="43"/>
                  </a:lnTo>
                  <a:lnTo>
                    <a:pt x="57" y="46"/>
                  </a:lnTo>
                  <a:lnTo>
                    <a:pt x="57" y="50"/>
                  </a:lnTo>
                  <a:lnTo>
                    <a:pt x="56" y="53"/>
                  </a:lnTo>
                  <a:lnTo>
                    <a:pt x="54" y="57"/>
                  </a:lnTo>
                  <a:lnTo>
                    <a:pt x="54" y="61"/>
                  </a:lnTo>
                  <a:lnTo>
                    <a:pt x="54" y="64"/>
                  </a:lnTo>
                  <a:lnTo>
                    <a:pt x="55" y="67"/>
                  </a:lnTo>
                  <a:lnTo>
                    <a:pt x="57" y="70"/>
                  </a:lnTo>
                  <a:lnTo>
                    <a:pt x="58" y="74"/>
                  </a:lnTo>
                  <a:lnTo>
                    <a:pt x="62" y="76"/>
                  </a:lnTo>
                  <a:lnTo>
                    <a:pt x="65" y="78"/>
                  </a:lnTo>
                  <a:lnTo>
                    <a:pt x="68" y="79"/>
                  </a:lnTo>
                  <a:lnTo>
                    <a:pt x="72" y="79"/>
                  </a:lnTo>
                  <a:lnTo>
                    <a:pt x="75" y="79"/>
                  </a:lnTo>
                  <a:lnTo>
                    <a:pt x="78" y="78"/>
                  </a:lnTo>
                  <a:lnTo>
                    <a:pt x="81" y="77"/>
                  </a:lnTo>
                  <a:lnTo>
                    <a:pt x="85" y="75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92" y="62"/>
                  </a:lnTo>
                  <a:lnTo>
                    <a:pt x="93" y="54"/>
                  </a:lnTo>
                  <a:lnTo>
                    <a:pt x="95" y="46"/>
                  </a:lnTo>
                  <a:lnTo>
                    <a:pt x="92" y="38"/>
                  </a:lnTo>
                  <a:lnTo>
                    <a:pt x="90" y="31"/>
                  </a:lnTo>
                  <a:lnTo>
                    <a:pt x="87" y="24"/>
                  </a:lnTo>
                  <a:lnTo>
                    <a:pt x="81" y="17"/>
                  </a:lnTo>
                  <a:lnTo>
                    <a:pt x="75" y="12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90" name="Freeform 217"/>
            <p:cNvSpPr>
              <a:spLocks/>
            </p:cNvSpPr>
            <p:nvPr/>
          </p:nvSpPr>
          <p:spPr bwMode="auto">
            <a:xfrm>
              <a:off x="68263" y="173037"/>
              <a:ext cx="582613" cy="196850"/>
            </a:xfrm>
            <a:custGeom>
              <a:avLst/>
              <a:gdLst>
                <a:gd name="T0" fmla="*/ 257471 w 1102"/>
                <a:gd name="T1" fmla="*/ 82773 h 371"/>
                <a:gd name="T2" fmla="*/ 281790 w 1102"/>
                <a:gd name="T3" fmla="*/ 86487 h 371"/>
                <a:gd name="T4" fmla="*/ 294479 w 1102"/>
                <a:gd name="T5" fmla="*/ 89140 h 371"/>
                <a:gd name="T6" fmla="*/ 300823 w 1102"/>
                <a:gd name="T7" fmla="*/ 82242 h 371"/>
                <a:gd name="T8" fmla="*/ 301880 w 1102"/>
                <a:gd name="T9" fmla="*/ 67385 h 371"/>
                <a:gd name="T10" fmla="*/ 313511 w 1102"/>
                <a:gd name="T11" fmla="*/ 40856 h 371"/>
                <a:gd name="T12" fmla="*/ 328843 w 1102"/>
                <a:gd name="T13" fmla="*/ 27060 h 371"/>
                <a:gd name="T14" fmla="*/ 350519 w 1102"/>
                <a:gd name="T15" fmla="*/ 19632 h 371"/>
                <a:gd name="T16" fmla="*/ 374310 w 1102"/>
                <a:gd name="T17" fmla="*/ 24407 h 371"/>
                <a:gd name="T18" fmla="*/ 365851 w 1102"/>
                <a:gd name="T19" fmla="*/ 39794 h 371"/>
                <a:gd name="T20" fmla="*/ 352634 w 1102"/>
                <a:gd name="T21" fmla="*/ 61549 h 371"/>
                <a:gd name="T22" fmla="*/ 349991 w 1102"/>
                <a:gd name="T23" fmla="*/ 72691 h 371"/>
                <a:gd name="T24" fmla="*/ 354749 w 1102"/>
                <a:gd name="T25" fmla="*/ 78528 h 371"/>
                <a:gd name="T26" fmla="*/ 362151 w 1102"/>
                <a:gd name="T27" fmla="*/ 79058 h 371"/>
                <a:gd name="T28" fmla="*/ 367966 w 1102"/>
                <a:gd name="T29" fmla="*/ 74814 h 371"/>
                <a:gd name="T30" fmla="*/ 375896 w 1102"/>
                <a:gd name="T31" fmla="*/ 58896 h 371"/>
                <a:gd name="T32" fmla="*/ 393872 w 1102"/>
                <a:gd name="T33" fmla="*/ 41917 h 371"/>
                <a:gd name="T34" fmla="*/ 418191 w 1102"/>
                <a:gd name="T35" fmla="*/ 28121 h 371"/>
                <a:gd name="T36" fmla="*/ 448327 w 1102"/>
                <a:gd name="T37" fmla="*/ 21754 h 371"/>
                <a:gd name="T38" fmla="*/ 482162 w 1102"/>
                <a:gd name="T39" fmla="*/ 25468 h 371"/>
                <a:gd name="T40" fmla="*/ 510712 w 1102"/>
                <a:gd name="T41" fmla="*/ 44039 h 371"/>
                <a:gd name="T42" fmla="*/ 527101 w 1102"/>
                <a:gd name="T43" fmla="*/ 66324 h 371"/>
                <a:gd name="T44" fmla="*/ 535560 w 1102"/>
                <a:gd name="T45" fmla="*/ 90201 h 371"/>
                <a:gd name="T46" fmla="*/ 538732 w 1102"/>
                <a:gd name="T47" fmla="*/ 118322 h 371"/>
                <a:gd name="T48" fmla="*/ 535560 w 1102"/>
                <a:gd name="T49" fmla="*/ 147505 h 371"/>
                <a:gd name="T50" fmla="*/ 501724 w 1102"/>
                <a:gd name="T51" fmla="*/ 158117 h 371"/>
                <a:gd name="T52" fmla="*/ 371138 w 1102"/>
                <a:gd name="T53" fmla="*/ 158117 h 371"/>
                <a:gd name="T54" fmla="*/ 241081 w 1102"/>
                <a:gd name="T55" fmla="*/ 158117 h 371"/>
                <a:gd name="T56" fmla="*/ 111024 w 1102"/>
                <a:gd name="T57" fmla="*/ 158117 h 371"/>
                <a:gd name="T58" fmla="*/ 10574 w 1102"/>
                <a:gd name="T59" fmla="*/ 158117 h 371"/>
                <a:gd name="T60" fmla="*/ 2643 w 1102"/>
                <a:gd name="T61" fmla="*/ 163953 h 371"/>
                <a:gd name="T62" fmla="*/ 0 w 1102"/>
                <a:gd name="T63" fmla="*/ 183585 h 371"/>
                <a:gd name="T64" fmla="*/ 4229 w 1102"/>
                <a:gd name="T65" fmla="*/ 192605 h 371"/>
                <a:gd name="T66" fmla="*/ 13746 w 1102"/>
                <a:gd name="T67" fmla="*/ 196850 h 371"/>
                <a:gd name="T68" fmla="*/ 576797 w 1102"/>
                <a:gd name="T69" fmla="*/ 194728 h 371"/>
                <a:gd name="T70" fmla="*/ 582613 w 1102"/>
                <a:gd name="T71" fmla="*/ 186238 h 371"/>
                <a:gd name="T72" fmla="*/ 581556 w 1102"/>
                <a:gd name="T73" fmla="*/ 165545 h 371"/>
                <a:gd name="T74" fmla="*/ 574683 w 1102"/>
                <a:gd name="T75" fmla="*/ 158647 h 371"/>
                <a:gd name="T76" fmla="*/ 555650 w 1102"/>
                <a:gd name="T77" fmla="*/ 148566 h 371"/>
                <a:gd name="T78" fmla="*/ 557765 w 1102"/>
                <a:gd name="T79" fmla="*/ 115139 h 371"/>
                <a:gd name="T80" fmla="*/ 553535 w 1102"/>
                <a:gd name="T81" fmla="*/ 84364 h 371"/>
                <a:gd name="T82" fmla="*/ 543490 w 1102"/>
                <a:gd name="T83" fmla="*/ 56773 h 371"/>
                <a:gd name="T84" fmla="*/ 528158 w 1102"/>
                <a:gd name="T85" fmla="*/ 34489 h 371"/>
                <a:gd name="T86" fmla="*/ 512298 w 1102"/>
                <a:gd name="T87" fmla="*/ 19632 h 371"/>
                <a:gd name="T88" fmla="*/ 493794 w 1102"/>
                <a:gd name="T89" fmla="*/ 9020 h 371"/>
                <a:gd name="T90" fmla="*/ 472646 w 1102"/>
                <a:gd name="T91" fmla="*/ 3184 h 371"/>
                <a:gd name="T92" fmla="*/ 448855 w 1102"/>
                <a:gd name="T93" fmla="*/ 2122 h 371"/>
                <a:gd name="T94" fmla="*/ 418720 w 1102"/>
                <a:gd name="T95" fmla="*/ 7428 h 371"/>
                <a:gd name="T96" fmla="*/ 395458 w 1102"/>
                <a:gd name="T97" fmla="*/ 14857 h 371"/>
                <a:gd name="T98" fmla="*/ 382241 w 1102"/>
                <a:gd name="T99" fmla="*/ 6367 h 371"/>
                <a:gd name="T100" fmla="*/ 364265 w 1102"/>
                <a:gd name="T101" fmla="*/ 1061 h 371"/>
                <a:gd name="T102" fmla="*/ 345761 w 1102"/>
                <a:gd name="T103" fmla="*/ 531 h 371"/>
                <a:gd name="T104" fmla="*/ 327786 w 1102"/>
                <a:gd name="T105" fmla="*/ 5837 h 371"/>
                <a:gd name="T106" fmla="*/ 301352 w 1102"/>
                <a:gd name="T107" fmla="*/ 24407 h 371"/>
                <a:gd name="T108" fmla="*/ 283905 w 1102"/>
                <a:gd name="T109" fmla="*/ 56773 h 371"/>
                <a:gd name="T110" fmla="*/ 265930 w 1102"/>
                <a:gd name="T111" fmla="*/ 63141 h 371"/>
                <a:gd name="T112" fmla="*/ 243196 w 1102"/>
                <a:gd name="T113" fmla="*/ 65794 h 371"/>
                <a:gd name="T114" fmla="*/ 240553 w 1102"/>
                <a:gd name="T115" fmla="*/ 82773 h 37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02" h="371">
                  <a:moveTo>
                    <a:pt x="456" y="165"/>
                  </a:moveTo>
                  <a:lnTo>
                    <a:pt x="465" y="160"/>
                  </a:lnTo>
                  <a:lnTo>
                    <a:pt x="475" y="158"/>
                  </a:lnTo>
                  <a:lnTo>
                    <a:pt x="487" y="156"/>
                  </a:lnTo>
                  <a:lnTo>
                    <a:pt x="498" y="156"/>
                  </a:lnTo>
                  <a:lnTo>
                    <a:pt x="510" y="157"/>
                  </a:lnTo>
                  <a:lnTo>
                    <a:pt x="521" y="159"/>
                  </a:lnTo>
                  <a:lnTo>
                    <a:pt x="533" y="163"/>
                  </a:lnTo>
                  <a:lnTo>
                    <a:pt x="543" y="167"/>
                  </a:lnTo>
                  <a:lnTo>
                    <a:pt x="547" y="169"/>
                  </a:lnTo>
                  <a:lnTo>
                    <a:pt x="553" y="169"/>
                  </a:lnTo>
                  <a:lnTo>
                    <a:pt x="557" y="168"/>
                  </a:lnTo>
                  <a:lnTo>
                    <a:pt x="561" y="166"/>
                  </a:lnTo>
                  <a:lnTo>
                    <a:pt x="565" y="164"/>
                  </a:lnTo>
                  <a:lnTo>
                    <a:pt x="567" y="159"/>
                  </a:lnTo>
                  <a:lnTo>
                    <a:pt x="569" y="155"/>
                  </a:lnTo>
                  <a:lnTo>
                    <a:pt x="569" y="151"/>
                  </a:lnTo>
                  <a:lnTo>
                    <a:pt x="569" y="143"/>
                  </a:lnTo>
                  <a:lnTo>
                    <a:pt x="570" y="134"/>
                  </a:lnTo>
                  <a:lnTo>
                    <a:pt x="571" y="127"/>
                  </a:lnTo>
                  <a:lnTo>
                    <a:pt x="572" y="119"/>
                  </a:lnTo>
                  <a:lnTo>
                    <a:pt x="578" y="105"/>
                  </a:lnTo>
                  <a:lnTo>
                    <a:pt x="584" y="91"/>
                  </a:lnTo>
                  <a:lnTo>
                    <a:pt x="593" y="77"/>
                  </a:lnTo>
                  <a:lnTo>
                    <a:pt x="603" y="65"/>
                  </a:lnTo>
                  <a:lnTo>
                    <a:pt x="608" y="60"/>
                  </a:lnTo>
                  <a:lnTo>
                    <a:pt x="615" y="56"/>
                  </a:lnTo>
                  <a:lnTo>
                    <a:pt x="622" y="51"/>
                  </a:lnTo>
                  <a:lnTo>
                    <a:pt x="629" y="47"/>
                  </a:lnTo>
                  <a:lnTo>
                    <a:pt x="640" y="43"/>
                  </a:lnTo>
                  <a:lnTo>
                    <a:pt x="651" y="39"/>
                  </a:lnTo>
                  <a:lnTo>
                    <a:pt x="663" y="37"/>
                  </a:lnTo>
                  <a:lnTo>
                    <a:pt x="674" y="37"/>
                  </a:lnTo>
                  <a:lnTo>
                    <a:pt x="686" y="38"/>
                  </a:lnTo>
                  <a:lnTo>
                    <a:pt x="697" y="41"/>
                  </a:lnTo>
                  <a:lnTo>
                    <a:pt x="708" y="46"/>
                  </a:lnTo>
                  <a:lnTo>
                    <a:pt x="719" y="51"/>
                  </a:lnTo>
                  <a:lnTo>
                    <a:pt x="709" y="59"/>
                  </a:lnTo>
                  <a:lnTo>
                    <a:pt x="700" y="68"/>
                  </a:lnTo>
                  <a:lnTo>
                    <a:pt x="692" y="75"/>
                  </a:lnTo>
                  <a:lnTo>
                    <a:pt x="685" y="85"/>
                  </a:lnTo>
                  <a:lnTo>
                    <a:pt x="678" y="95"/>
                  </a:lnTo>
                  <a:lnTo>
                    <a:pt x="672" y="105"/>
                  </a:lnTo>
                  <a:lnTo>
                    <a:pt x="667" y="116"/>
                  </a:lnTo>
                  <a:lnTo>
                    <a:pt x="662" y="127"/>
                  </a:lnTo>
                  <a:lnTo>
                    <a:pt x="662" y="130"/>
                  </a:lnTo>
                  <a:lnTo>
                    <a:pt x="662" y="133"/>
                  </a:lnTo>
                  <a:lnTo>
                    <a:pt x="662" y="137"/>
                  </a:lnTo>
                  <a:lnTo>
                    <a:pt x="663" y="141"/>
                  </a:lnTo>
                  <a:lnTo>
                    <a:pt x="665" y="143"/>
                  </a:lnTo>
                  <a:lnTo>
                    <a:pt x="667" y="146"/>
                  </a:lnTo>
                  <a:lnTo>
                    <a:pt x="671" y="148"/>
                  </a:lnTo>
                  <a:lnTo>
                    <a:pt x="674" y="149"/>
                  </a:lnTo>
                  <a:lnTo>
                    <a:pt x="677" y="151"/>
                  </a:lnTo>
                  <a:lnTo>
                    <a:pt x="682" y="151"/>
                  </a:lnTo>
                  <a:lnTo>
                    <a:pt x="685" y="149"/>
                  </a:lnTo>
                  <a:lnTo>
                    <a:pt x="688" y="148"/>
                  </a:lnTo>
                  <a:lnTo>
                    <a:pt x="691" y="146"/>
                  </a:lnTo>
                  <a:lnTo>
                    <a:pt x="694" y="144"/>
                  </a:lnTo>
                  <a:lnTo>
                    <a:pt x="696" y="141"/>
                  </a:lnTo>
                  <a:lnTo>
                    <a:pt x="697" y="137"/>
                  </a:lnTo>
                  <a:lnTo>
                    <a:pt x="701" y="129"/>
                  </a:lnTo>
                  <a:lnTo>
                    <a:pt x="706" y="120"/>
                  </a:lnTo>
                  <a:lnTo>
                    <a:pt x="711" y="111"/>
                  </a:lnTo>
                  <a:lnTo>
                    <a:pt x="718" y="103"/>
                  </a:lnTo>
                  <a:lnTo>
                    <a:pt x="726" y="94"/>
                  </a:lnTo>
                  <a:lnTo>
                    <a:pt x="735" y="86"/>
                  </a:lnTo>
                  <a:lnTo>
                    <a:pt x="745" y="79"/>
                  </a:lnTo>
                  <a:lnTo>
                    <a:pt x="755" y="71"/>
                  </a:lnTo>
                  <a:lnTo>
                    <a:pt x="767" y="64"/>
                  </a:lnTo>
                  <a:lnTo>
                    <a:pt x="779" y="59"/>
                  </a:lnTo>
                  <a:lnTo>
                    <a:pt x="791" y="53"/>
                  </a:lnTo>
                  <a:lnTo>
                    <a:pt x="804" y="49"/>
                  </a:lnTo>
                  <a:lnTo>
                    <a:pt x="818" y="46"/>
                  </a:lnTo>
                  <a:lnTo>
                    <a:pt x="833" y="43"/>
                  </a:lnTo>
                  <a:lnTo>
                    <a:pt x="848" y="41"/>
                  </a:lnTo>
                  <a:lnTo>
                    <a:pt x="864" y="40"/>
                  </a:lnTo>
                  <a:lnTo>
                    <a:pt x="880" y="41"/>
                  </a:lnTo>
                  <a:lnTo>
                    <a:pt x="897" y="44"/>
                  </a:lnTo>
                  <a:lnTo>
                    <a:pt x="912" y="48"/>
                  </a:lnTo>
                  <a:lnTo>
                    <a:pt x="927" y="55"/>
                  </a:lnTo>
                  <a:lnTo>
                    <a:pt x="941" y="62"/>
                  </a:lnTo>
                  <a:lnTo>
                    <a:pt x="954" y="72"/>
                  </a:lnTo>
                  <a:lnTo>
                    <a:pt x="966" y="83"/>
                  </a:lnTo>
                  <a:lnTo>
                    <a:pt x="977" y="95"/>
                  </a:lnTo>
                  <a:lnTo>
                    <a:pt x="985" y="105"/>
                  </a:lnTo>
                  <a:lnTo>
                    <a:pt x="991" y="115"/>
                  </a:lnTo>
                  <a:lnTo>
                    <a:pt x="997" y="125"/>
                  </a:lnTo>
                  <a:lnTo>
                    <a:pt x="1001" y="136"/>
                  </a:lnTo>
                  <a:lnTo>
                    <a:pt x="1006" y="147"/>
                  </a:lnTo>
                  <a:lnTo>
                    <a:pt x="1010" y="158"/>
                  </a:lnTo>
                  <a:lnTo>
                    <a:pt x="1013" y="170"/>
                  </a:lnTo>
                  <a:lnTo>
                    <a:pt x="1016" y="183"/>
                  </a:lnTo>
                  <a:lnTo>
                    <a:pt x="1017" y="195"/>
                  </a:lnTo>
                  <a:lnTo>
                    <a:pt x="1018" y="208"/>
                  </a:lnTo>
                  <a:lnTo>
                    <a:pt x="1019" y="223"/>
                  </a:lnTo>
                  <a:lnTo>
                    <a:pt x="1019" y="236"/>
                  </a:lnTo>
                  <a:lnTo>
                    <a:pt x="1018" y="250"/>
                  </a:lnTo>
                  <a:lnTo>
                    <a:pt x="1016" y="264"/>
                  </a:lnTo>
                  <a:lnTo>
                    <a:pt x="1013" y="278"/>
                  </a:lnTo>
                  <a:lnTo>
                    <a:pt x="1010" y="294"/>
                  </a:lnTo>
                  <a:lnTo>
                    <a:pt x="1010" y="296"/>
                  </a:lnTo>
                  <a:lnTo>
                    <a:pt x="1010" y="298"/>
                  </a:lnTo>
                  <a:lnTo>
                    <a:pt x="949" y="298"/>
                  </a:lnTo>
                  <a:lnTo>
                    <a:pt x="887" y="298"/>
                  </a:lnTo>
                  <a:lnTo>
                    <a:pt x="826" y="298"/>
                  </a:lnTo>
                  <a:lnTo>
                    <a:pt x="763" y="298"/>
                  </a:lnTo>
                  <a:lnTo>
                    <a:pt x="702" y="298"/>
                  </a:lnTo>
                  <a:lnTo>
                    <a:pt x="641" y="298"/>
                  </a:lnTo>
                  <a:lnTo>
                    <a:pt x="579" y="298"/>
                  </a:lnTo>
                  <a:lnTo>
                    <a:pt x="518" y="298"/>
                  </a:lnTo>
                  <a:lnTo>
                    <a:pt x="456" y="298"/>
                  </a:lnTo>
                  <a:lnTo>
                    <a:pt x="394" y="298"/>
                  </a:lnTo>
                  <a:lnTo>
                    <a:pt x="332" y="298"/>
                  </a:lnTo>
                  <a:lnTo>
                    <a:pt x="271" y="298"/>
                  </a:lnTo>
                  <a:lnTo>
                    <a:pt x="210" y="298"/>
                  </a:lnTo>
                  <a:lnTo>
                    <a:pt x="148" y="298"/>
                  </a:lnTo>
                  <a:lnTo>
                    <a:pt x="87" y="298"/>
                  </a:lnTo>
                  <a:lnTo>
                    <a:pt x="24" y="298"/>
                  </a:lnTo>
                  <a:lnTo>
                    <a:pt x="20" y="298"/>
                  </a:lnTo>
                  <a:lnTo>
                    <a:pt x="16" y="299"/>
                  </a:lnTo>
                  <a:lnTo>
                    <a:pt x="11" y="302"/>
                  </a:lnTo>
                  <a:lnTo>
                    <a:pt x="7" y="304"/>
                  </a:lnTo>
                  <a:lnTo>
                    <a:pt x="5" y="309"/>
                  </a:lnTo>
                  <a:lnTo>
                    <a:pt x="3" y="312"/>
                  </a:lnTo>
                  <a:lnTo>
                    <a:pt x="0" y="318"/>
                  </a:lnTo>
                  <a:lnTo>
                    <a:pt x="0" y="32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3" y="356"/>
                  </a:lnTo>
                  <a:lnTo>
                    <a:pt x="5" y="360"/>
                  </a:lnTo>
                  <a:lnTo>
                    <a:pt x="8" y="363"/>
                  </a:lnTo>
                  <a:lnTo>
                    <a:pt x="11" y="367"/>
                  </a:lnTo>
                  <a:lnTo>
                    <a:pt x="16" y="369"/>
                  </a:lnTo>
                  <a:lnTo>
                    <a:pt x="20" y="370"/>
                  </a:lnTo>
                  <a:lnTo>
                    <a:pt x="26" y="371"/>
                  </a:lnTo>
                  <a:lnTo>
                    <a:pt x="1078" y="371"/>
                  </a:lnTo>
                  <a:lnTo>
                    <a:pt x="1082" y="370"/>
                  </a:lnTo>
                  <a:lnTo>
                    <a:pt x="1087" y="369"/>
                  </a:lnTo>
                  <a:lnTo>
                    <a:pt x="1091" y="367"/>
                  </a:lnTo>
                  <a:lnTo>
                    <a:pt x="1095" y="363"/>
                  </a:lnTo>
                  <a:lnTo>
                    <a:pt x="1097" y="360"/>
                  </a:lnTo>
                  <a:lnTo>
                    <a:pt x="1100" y="356"/>
                  </a:lnTo>
                  <a:lnTo>
                    <a:pt x="1102" y="351"/>
                  </a:lnTo>
                  <a:lnTo>
                    <a:pt x="1102" y="346"/>
                  </a:lnTo>
                  <a:lnTo>
                    <a:pt x="1102" y="322"/>
                  </a:lnTo>
                  <a:lnTo>
                    <a:pt x="1102" y="318"/>
                  </a:lnTo>
                  <a:lnTo>
                    <a:pt x="1100" y="312"/>
                  </a:lnTo>
                  <a:lnTo>
                    <a:pt x="1097" y="309"/>
                  </a:lnTo>
                  <a:lnTo>
                    <a:pt x="1095" y="304"/>
                  </a:lnTo>
                  <a:lnTo>
                    <a:pt x="1091" y="301"/>
                  </a:lnTo>
                  <a:lnTo>
                    <a:pt x="1087" y="299"/>
                  </a:lnTo>
                  <a:lnTo>
                    <a:pt x="1082" y="298"/>
                  </a:lnTo>
                  <a:lnTo>
                    <a:pt x="1078" y="298"/>
                  </a:lnTo>
                  <a:lnTo>
                    <a:pt x="1047" y="298"/>
                  </a:lnTo>
                  <a:lnTo>
                    <a:pt x="1051" y="280"/>
                  </a:lnTo>
                  <a:lnTo>
                    <a:pt x="1053" y="265"/>
                  </a:lnTo>
                  <a:lnTo>
                    <a:pt x="1054" y="249"/>
                  </a:lnTo>
                  <a:lnTo>
                    <a:pt x="1055" y="232"/>
                  </a:lnTo>
                  <a:lnTo>
                    <a:pt x="1055" y="217"/>
                  </a:lnTo>
                  <a:lnTo>
                    <a:pt x="1054" y="202"/>
                  </a:lnTo>
                  <a:lnTo>
                    <a:pt x="1053" y="188"/>
                  </a:lnTo>
                  <a:lnTo>
                    <a:pt x="1051" y="173"/>
                  </a:lnTo>
                  <a:lnTo>
                    <a:pt x="1047" y="159"/>
                  </a:lnTo>
                  <a:lnTo>
                    <a:pt x="1044" y="145"/>
                  </a:lnTo>
                  <a:lnTo>
                    <a:pt x="1040" y="132"/>
                  </a:lnTo>
                  <a:lnTo>
                    <a:pt x="1034" y="119"/>
                  </a:lnTo>
                  <a:lnTo>
                    <a:pt x="1028" y="107"/>
                  </a:lnTo>
                  <a:lnTo>
                    <a:pt x="1021" y="95"/>
                  </a:lnTo>
                  <a:lnTo>
                    <a:pt x="1015" y="84"/>
                  </a:lnTo>
                  <a:lnTo>
                    <a:pt x="1006" y="73"/>
                  </a:lnTo>
                  <a:lnTo>
                    <a:pt x="999" y="65"/>
                  </a:lnTo>
                  <a:lnTo>
                    <a:pt x="993" y="58"/>
                  </a:lnTo>
                  <a:lnTo>
                    <a:pt x="985" y="50"/>
                  </a:lnTo>
                  <a:lnTo>
                    <a:pt x="977" y="44"/>
                  </a:lnTo>
                  <a:lnTo>
                    <a:pt x="969" y="37"/>
                  </a:lnTo>
                  <a:lnTo>
                    <a:pt x="960" y="32"/>
                  </a:lnTo>
                  <a:lnTo>
                    <a:pt x="951" y="26"/>
                  </a:lnTo>
                  <a:lnTo>
                    <a:pt x="942" y="22"/>
                  </a:lnTo>
                  <a:lnTo>
                    <a:pt x="934" y="17"/>
                  </a:lnTo>
                  <a:lnTo>
                    <a:pt x="924" y="14"/>
                  </a:lnTo>
                  <a:lnTo>
                    <a:pt x="914" y="11"/>
                  </a:lnTo>
                  <a:lnTo>
                    <a:pt x="904" y="9"/>
                  </a:lnTo>
                  <a:lnTo>
                    <a:pt x="894" y="6"/>
                  </a:lnTo>
                  <a:lnTo>
                    <a:pt x="884" y="5"/>
                  </a:lnTo>
                  <a:lnTo>
                    <a:pt x="874" y="4"/>
                  </a:lnTo>
                  <a:lnTo>
                    <a:pt x="864" y="3"/>
                  </a:lnTo>
                  <a:lnTo>
                    <a:pt x="849" y="4"/>
                  </a:lnTo>
                  <a:lnTo>
                    <a:pt x="834" y="5"/>
                  </a:lnTo>
                  <a:lnTo>
                    <a:pt x="820" y="8"/>
                  </a:lnTo>
                  <a:lnTo>
                    <a:pt x="805" y="11"/>
                  </a:lnTo>
                  <a:lnTo>
                    <a:pt x="792" y="14"/>
                  </a:lnTo>
                  <a:lnTo>
                    <a:pt x="778" y="20"/>
                  </a:lnTo>
                  <a:lnTo>
                    <a:pt x="765" y="25"/>
                  </a:lnTo>
                  <a:lnTo>
                    <a:pt x="750" y="32"/>
                  </a:lnTo>
                  <a:lnTo>
                    <a:pt x="748" y="28"/>
                  </a:lnTo>
                  <a:lnTo>
                    <a:pt x="746" y="26"/>
                  </a:lnTo>
                  <a:lnTo>
                    <a:pt x="738" y="21"/>
                  </a:lnTo>
                  <a:lnTo>
                    <a:pt x="731" y="16"/>
                  </a:lnTo>
                  <a:lnTo>
                    <a:pt x="723" y="12"/>
                  </a:lnTo>
                  <a:lnTo>
                    <a:pt x="714" y="9"/>
                  </a:lnTo>
                  <a:lnTo>
                    <a:pt x="707" y="5"/>
                  </a:lnTo>
                  <a:lnTo>
                    <a:pt x="698" y="3"/>
                  </a:lnTo>
                  <a:lnTo>
                    <a:pt x="689" y="2"/>
                  </a:lnTo>
                  <a:lnTo>
                    <a:pt x="680" y="1"/>
                  </a:lnTo>
                  <a:lnTo>
                    <a:pt x="672" y="0"/>
                  </a:lnTo>
                  <a:lnTo>
                    <a:pt x="663" y="1"/>
                  </a:lnTo>
                  <a:lnTo>
                    <a:pt x="654" y="1"/>
                  </a:lnTo>
                  <a:lnTo>
                    <a:pt x="646" y="3"/>
                  </a:lnTo>
                  <a:lnTo>
                    <a:pt x="637" y="4"/>
                  </a:lnTo>
                  <a:lnTo>
                    <a:pt x="629" y="8"/>
                  </a:lnTo>
                  <a:lnTo>
                    <a:pt x="620" y="11"/>
                  </a:lnTo>
                  <a:lnTo>
                    <a:pt x="613" y="14"/>
                  </a:lnTo>
                  <a:lnTo>
                    <a:pt x="598" y="23"/>
                  </a:lnTo>
                  <a:lnTo>
                    <a:pt x="583" y="34"/>
                  </a:lnTo>
                  <a:lnTo>
                    <a:pt x="570" y="46"/>
                  </a:lnTo>
                  <a:lnTo>
                    <a:pt x="559" y="60"/>
                  </a:lnTo>
                  <a:lnTo>
                    <a:pt x="551" y="74"/>
                  </a:lnTo>
                  <a:lnTo>
                    <a:pt x="543" y="91"/>
                  </a:lnTo>
                  <a:lnTo>
                    <a:pt x="537" y="107"/>
                  </a:lnTo>
                  <a:lnTo>
                    <a:pt x="534" y="124"/>
                  </a:lnTo>
                  <a:lnTo>
                    <a:pt x="524" y="121"/>
                  </a:lnTo>
                  <a:lnTo>
                    <a:pt x="513" y="120"/>
                  </a:lnTo>
                  <a:lnTo>
                    <a:pt x="503" y="119"/>
                  </a:lnTo>
                  <a:lnTo>
                    <a:pt x="492" y="119"/>
                  </a:lnTo>
                  <a:lnTo>
                    <a:pt x="481" y="120"/>
                  </a:lnTo>
                  <a:lnTo>
                    <a:pt x="470" y="121"/>
                  </a:lnTo>
                  <a:lnTo>
                    <a:pt x="460" y="124"/>
                  </a:lnTo>
                  <a:lnTo>
                    <a:pt x="449" y="128"/>
                  </a:lnTo>
                  <a:lnTo>
                    <a:pt x="451" y="137"/>
                  </a:lnTo>
                  <a:lnTo>
                    <a:pt x="453" y="146"/>
                  </a:lnTo>
                  <a:lnTo>
                    <a:pt x="455" y="156"/>
                  </a:lnTo>
                  <a:lnTo>
                    <a:pt x="456" y="165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91" name="Freeform 218"/>
            <p:cNvSpPr>
              <a:spLocks/>
            </p:cNvSpPr>
            <p:nvPr/>
          </p:nvSpPr>
          <p:spPr bwMode="auto">
            <a:xfrm>
              <a:off x="98425" y="387350"/>
              <a:ext cx="523875" cy="233363"/>
            </a:xfrm>
            <a:custGeom>
              <a:avLst/>
              <a:gdLst>
                <a:gd name="T0" fmla="*/ 3175 w 990"/>
                <a:gd name="T1" fmla="*/ 529 h 441"/>
                <a:gd name="T2" fmla="*/ 0 w 990"/>
                <a:gd name="T3" fmla="*/ 5292 h 441"/>
                <a:gd name="T4" fmla="*/ 1058 w 990"/>
                <a:gd name="T5" fmla="*/ 18521 h 441"/>
                <a:gd name="T6" fmla="*/ 7408 w 990"/>
                <a:gd name="T7" fmla="*/ 56621 h 441"/>
                <a:gd name="T8" fmla="*/ 19050 w 990"/>
                <a:gd name="T9" fmla="*/ 92604 h 441"/>
                <a:gd name="T10" fmla="*/ 34925 w 990"/>
                <a:gd name="T11" fmla="*/ 125413 h 441"/>
                <a:gd name="T12" fmla="*/ 55033 w 990"/>
                <a:gd name="T13" fmla="*/ 150813 h 441"/>
                <a:gd name="T14" fmla="*/ 77788 w 990"/>
                <a:gd name="T15" fmla="*/ 167746 h 441"/>
                <a:gd name="T16" fmla="*/ 70908 w 990"/>
                <a:gd name="T17" fmla="*/ 177800 h 441"/>
                <a:gd name="T18" fmla="*/ 67733 w 990"/>
                <a:gd name="T19" fmla="*/ 188913 h 441"/>
                <a:gd name="T20" fmla="*/ 67733 w 990"/>
                <a:gd name="T21" fmla="*/ 199496 h 441"/>
                <a:gd name="T22" fmla="*/ 70379 w 990"/>
                <a:gd name="T23" fmla="*/ 210609 h 441"/>
                <a:gd name="T24" fmla="*/ 76729 w 990"/>
                <a:gd name="T25" fmla="*/ 220134 h 441"/>
                <a:gd name="T26" fmla="*/ 86254 w 990"/>
                <a:gd name="T27" fmla="*/ 228071 h 441"/>
                <a:gd name="T28" fmla="*/ 96308 w 990"/>
                <a:gd name="T29" fmla="*/ 231775 h 441"/>
                <a:gd name="T30" fmla="*/ 107421 w 990"/>
                <a:gd name="T31" fmla="*/ 233363 h 441"/>
                <a:gd name="T32" fmla="*/ 118533 w 990"/>
                <a:gd name="T33" fmla="*/ 231246 h 441"/>
                <a:gd name="T34" fmla="*/ 129117 w 990"/>
                <a:gd name="T35" fmla="*/ 226484 h 441"/>
                <a:gd name="T36" fmla="*/ 138642 w 990"/>
                <a:gd name="T37" fmla="*/ 216430 h 441"/>
                <a:gd name="T38" fmla="*/ 144992 w 990"/>
                <a:gd name="T39" fmla="*/ 198967 h 441"/>
                <a:gd name="T40" fmla="*/ 142875 w 990"/>
                <a:gd name="T41" fmla="*/ 180446 h 441"/>
                <a:gd name="T42" fmla="*/ 382588 w 990"/>
                <a:gd name="T43" fmla="*/ 178330 h 441"/>
                <a:gd name="T44" fmla="*/ 378883 w 990"/>
                <a:gd name="T45" fmla="*/ 190500 h 441"/>
                <a:gd name="T46" fmla="*/ 379413 w 990"/>
                <a:gd name="T47" fmla="*/ 202671 h 441"/>
                <a:gd name="T48" fmla="*/ 384175 w 990"/>
                <a:gd name="T49" fmla="*/ 213784 h 441"/>
                <a:gd name="T50" fmla="*/ 391054 w 990"/>
                <a:gd name="T51" fmla="*/ 222250 h 441"/>
                <a:gd name="T52" fmla="*/ 400579 w 990"/>
                <a:gd name="T53" fmla="*/ 228600 h 441"/>
                <a:gd name="T54" fmla="*/ 410633 w 990"/>
                <a:gd name="T55" fmla="*/ 231775 h 441"/>
                <a:gd name="T56" fmla="*/ 422275 w 990"/>
                <a:gd name="T57" fmla="*/ 232834 h 441"/>
                <a:gd name="T58" fmla="*/ 433917 w 990"/>
                <a:gd name="T59" fmla="*/ 229130 h 441"/>
                <a:gd name="T60" fmla="*/ 442912 w 990"/>
                <a:gd name="T61" fmla="*/ 223309 h 441"/>
                <a:gd name="T62" fmla="*/ 450850 w 990"/>
                <a:gd name="T63" fmla="*/ 214842 h 441"/>
                <a:gd name="T64" fmla="*/ 455083 w 990"/>
                <a:gd name="T65" fmla="*/ 204259 h 441"/>
                <a:gd name="T66" fmla="*/ 456142 w 990"/>
                <a:gd name="T67" fmla="*/ 193146 h 441"/>
                <a:gd name="T68" fmla="*/ 454554 w 990"/>
                <a:gd name="T69" fmla="*/ 182034 h 441"/>
                <a:gd name="T70" fmla="*/ 448733 w 990"/>
                <a:gd name="T71" fmla="*/ 170921 h 441"/>
                <a:gd name="T72" fmla="*/ 461962 w 990"/>
                <a:gd name="T73" fmla="*/ 157163 h 441"/>
                <a:gd name="T74" fmla="*/ 483129 w 990"/>
                <a:gd name="T75" fmla="*/ 133879 h 441"/>
                <a:gd name="T76" fmla="*/ 500062 w 990"/>
                <a:gd name="T77" fmla="*/ 103717 h 441"/>
                <a:gd name="T78" fmla="*/ 512762 w 990"/>
                <a:gd name="T79" fmla="*/ 68792 h 441"/>
                <a:gd name="T80" fmla="*/ 521229 w 990"/>
                <a:gd name="T81" fmla="*/ 30692 h 441"/>
                <a:gd name="T82" fmla="*/ 523346 w 990"/>
                <a:gd name="T83" fmla="*/ 2646 h 441"/>
                <a:gd name="T84" fmla="*/ 519112 w 990"/>
                <a:gd name="T85" fmla="*/ 0 h 4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90" h="441">
                  <a:moveTo>
                    <a:pt x="981" y="0"/>
                  </a:move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0"/>
                  </a:lnTo>
                  <a:lnTo>
                    <a:pt x="2" y="35"/>
                  </a:lnTo>
                  <a:lnTo>
                    <a:pt x="6" y="59"/>
                  </a:lnTo>
                  <a:lnTo>
                    <a:pt x="9" y="83"/>
                  </a:lnTo>
                  <a:lnTo>
                    <a:pt x="14" y="107"/>
                  </a:lnTo>
                  <a:lnTo>
                    <a:pt x="21" y="131"/>
                  </a:lnTo>
                  <a:lnTo>
                    <a:pt x="27" y="154"/>
                  </a:lnTo>
                  <a:lnTo>
                    <a:pt x="36" y="175"/>
                  </a:lnTo>
                  <a:lnTo>
                    <a:pt x="45" y="197"/>
                  </a:lnTo>
                  <a:lnTo>
                    <a:pt x="55" y="217"/>
                  </a:lnTo>
                  <a:lnTo>
                    <a:pt x="66" y="237"/>
                  </a:lnTo>
                  <a:lnTo>
                    <a:pt x="78" y="254"/>
                  </a:lnTo>
                  <a:lnTo>
                    <a:pt x="90" y="270"/>
                  </a:lnTo>
                  <a:lnTo>
                    <a:pt x="104" y="285"/>
                  </a:lnTo>
                  <a:lnTo>
                    <a:pt x="117" y="298"/>
                  </a:lnTo>
                  <a:lnTo>
                    <a:pt x="132" y="309"/>
                  </a:lnTo>
                  <a:lnTo>
                    <a:pt x="147" y="317"/>
                  </a:lnTo>
                  <a:lnTo>
                    <a:pt x="142" y="323"/>
                  </a:lnTo>
                  <a:lnTo>
                    <a:pt x="138" y="329"/>
                  </a:lnTo>
                  <a:lnTo>
                    <a:pt x="134" y="336"/>
                  </a:lnTo>
                  <a:lnTo>
                    <a:pt x="132" y="342"/>
                  </a:lnTo>
                  <a:lnTo>
                    <a:pt x="130" y="349"/>
                  </a:lnTo>
                  <a:lnTo>
                    <a:pt x="128" y="357"/>
                  </a:lnTo>
                  <a:lnTo>
                    <a:pt x="128" y="363"/>
                  </a:lnTo>
                  <a:lnTo>
                    <a:pt x="127" y="370"/>
                  </a:lnTo>
                  <a:lnTo>
                    <a:pt x="128" y="377"/>
                  </a:lnTo>
                  <a:lnTo>
                    <a:pt x="129" y="384"/>
                  </a:lnTo>
                  <a:lnTo>
                    <a:pt x="131" y="390"/>
                  </a:lnTo>
                  <a:lnTo>
                    <a:pt x="133" y="398"/>
                  </a:lnTo>
                  <a:lnTo>
                    <a:pt x="137" y="404"/>
                  </a:lnTo>
                  <a:lnTo>
                    <a:pt x="141" y="410"/>
                  </a:lnTo>
                  <a:lnTo>
                    <a:pt x="145" y="416"/>
                  </a:lnTo>
                  <a:lnTo>
                    <a:pt x="151" y="421"/>
                  </a:lnTo>
                  <a:lnTo>
                    <a:pt x="156" y="426"/>
                  </a:lnTo>
                  <a:lnTo>
                    <a:pt x="163" y="431"/>
                  </a:lnTo>
                  <a:lnTo>
                    <a:pt x="168" y="434"/>
                  </a:lnTo>
                  <a:lnTo>
                    <a:pt x="175" y="436"/>
                  </a:lnTo>
                  <a:lnTo>
                    <a:pt x="182" y="438"/>
                  </a:lnTo>
                  <a:lnTo>
                    <a:pt x="189" y="441"/>
                  </a:lnTo>
                  <a:lnTo>
                    <a:pt x="195" y="441"/>
                  </a:lnTo>
                  <a:lnTo>
                    <a:pt x="203" y="441"/>
                  </a:lnTo>
                  <a:lnTo>
                    <a:pt x="210" y="441"/>
                  </a:lnTo>
                  <a:lnTo>
                    <a:pt x="217" y="440"/>
                  </a:lnTo>
                  <a:lnTo>
                    <a:pt x="224" y="437"/>
                  </a:lnTo>
                  <a:lnTo>
                    <a:pt x="230" y="435"/>
                  </a:lnTo>
                  <a:lnTo>
                    <a:pt x="237" y="432"/>
                  </a:lnTo>
                  <a:lnTo>
                    <a:pt x="244" y="428"/>
                  </a:lnTo>
                  <a:lnTo>
                    <a:pt x="249" y="423"/>
                  </a:lnTo>
                  <a:lnTo>
                    <a:pt x="254" y="418"/>
                  </a:lnTo>
                  <a:lnTo>
                    <a:pt x="262" y="409"/>
                  </a:lnTo>
                  <a:lnTo>
                    <a:pt x="268" y="398"/>
                  </a:lnTo>
                  <a:lnTo>
                    <a:pt x="272" y="387"/>
                  </a:lnTo>
                  <a:lnTo>
                    <a:pt x="274" y="376"/>
                  </a:lnTo>
                  <a:lnTo>
                    <a:pt x="274" y="364"/>
                  </a:lnTo>
                  <a:lnTo>
                    <a:pt x="273" y="352"/>
                  </a:lnTo>
                  <a:lnTo>
                    <a:pt x="270" y="341"/>
                  </a:lnTo>
                  <a:lnTo>
                    <a:pt x="264" y="330"/>
                  </a:lnTo>
                  <a:lnTo>
                    <a:pt x="726" y="330"/>
                  </a:lnTo>
                  <a:lnTo>
                    <a:pt x="723" y="337"/>
                  </a:lnTo>
                  <a:lnTo>
                    <a:pt x="719" y="345"/>
                  </a:lnTo>
                  <a:lnTo>
                    <a:pt x="717" y="352"/>
                  </a:lnTo>
                  <a:lnTo>
                    <a:pt x="716" y="360"/>
                  </a:lnTo>
                  <a:lnTo>
                    <a:pt x="716" y="368"/>
                  </a:lnTo>
                  <a:lnTo>
                    <a:pt x="716" y="375"/>
                  </a:lnTo>
                  <a:lnTo>
                    <a:pt x="717" y="383"/>
                  </a:lnTo>
                  <a:lnTo>
                    <a:pt x="719" y="390"/>
                  </a:lnTo>
                  <a:lnTo>
                    <a:pt x="723" y="397"/>
                  </a:lnTo>
                  <a:lnTo>
                    <a:pt x="726" y="404"/>
                  </a:lnTo>
                  <a:lnTo>
                    <a:pt x="729" y="410"/>
                  </a:lnTo>
                  <a:lnTo>
                    <a:pt x="734" y="416"/>
                  </a:lnTo>
                  <a:lnTo>
                    <a:pt x="739" y="420"/>
                  </a:lnTo>
                  <a:lnTo>
                    <a:pt x="745" y="425"/>
                  </a:lnTo>
                  <a:lnTo>
                    <a:pt x="750" y="429"/>
                  </a:lnTo>
                  <a:lnTo>
                    <a:pt x="757" y="432"/>
                  </a:lnTo>
                  <a:lnTo>
                    <a:pt x="763" y="435"/>
                  </a:lnTo>
                  <a:lnTo>
                    <a:pt x="770" y="437"/>
                  </a:lnTo>
                  <a:lnTo>
                    <a:pt x="776" y="438"/>
                  </a:lnTo>
                  <a:lnTo>
                    <a:pt x="784" y="440"/>
                  </a:lnTo>
                  <a:lnTo>
                    <a:pt x="790" y="440"/>
                  </a:lnTo>
                  <a:lnTo>
                    <a:pt x="798" y="440"/>
                  </a:lnTo>
                  <a:lnTo>
                    <a:pt x="806" y="438"/>
                  </a:lnTo>
                  <a:lnTo>
                    <a:pt x="812" y="436"/>
                  </a:lnTo>
                  <a:lnTo>
                    <a:pt x="820" y="433"/>
                  </a:lnTo>
                  <a:lnTo>
                    <a:pt x="826" y="430"/>
                  </a:lnTo>
                  <a:lnTo>
                    <a:pt x="832" y="426"/>
                  </a:lnTo>
                  <a:lnTo>
                    <a:pt x="837" y="422"/>
                  </a:lnTo>
                  <a:lnTo>
                    <a:pt x="843" y="417"/>
                  </a:lnTo>
                  <a:lnTo>
                    <a:pt x="847" y="411"/>
                  </a:lnTo>
                  <a:lnTo>
                    <a:pt x="852" y="406"/>
                  </a:lnTo>
                  <a:lnTo>
                    <a:pt x="855" y="399"/>
                  </a:lnTo>
                  <a:lnTo>
                    <a:pt x="858" y="393"/>
                  </a:lnTo>
                  <a:lnTo>
                    <a:pt x="860" y="386"/>
                  </a:lnTo>
                  <a:lnTo>
                    <a:pt x="861" y="380"/>
                  </a:lnTo>
                  <a:lnTo>
                    <a:pt x="862" y="372"/>
                  </a:lnTo>
                  <a:lnTo>
                    <a:pt x="862" y="365"/>
                  </a:lnTo>
                  <a:lnTo>
                    <a:pt x="862" y="358"/>
                  </a:lnTo>
                  <a:lnTo>
                    <a:pt x="860" y="350"/>
                  </a:lnTo>
                  <a:lnTo>
                    <a:pt x="859" y="344"/>
                  </a:lnTo>
                  <a:lnTo>
                    <a:pt x="856" y="336"/>
                  </a:lnTo>
                  <a:lnTo>
                    <a:pt x="853" y="329"/>
                  </a:lnTo>
                  <a:lnTo>
                    <a:pt x="848" y="323"/>
                  </a:lnTo>
                  <a:lnTo>
                    <a:pt x="843" y="316"/>
                  </a:lnTo>
                  <a:lnTo>
                    <a:pt x="858" y="307"/>
                  </a:lnTo>
                  <a:lnTo>
                    <a:pt x="873" y="297"/>
                  </a:lnTo>
                  <a:lnTo>
                    <a:pt x="886" y="283"/>
                  </a:lnTo>
                  <a:lnTo>
                    <a:pt x="900" y="269"/>
                  </a:lnTo>
                  <a:lnTo>
                    <a:pt x="913" y="253"/>
                  </a:lnTo>
                  <a:lnTo>
                    <a:pt x="925" y="235"/>
                  </a:lnTo>
                  <a:lnTo>
                    <a:pt x="936" y="217"/>
                  </a:lnTo>
                  <a:lnTo>
                    <a:pt x="945" y="196"/>
                  </a:lnTo>
                  <a:lnTo>
                    <a:pt x="954" y="175"/>
                  </a:lnTo>
                  <a:lnTo>
                    <a:pt x="963" y="152"/>
                  </a:lnTo>
                  <a:lnTo>
                    <a:pt x="969" y="130"/>
                  </a:lnTo>
                  <a:lnTo>
                    <a:pt x="976" y="107"/>
                  </a:lnTo>
                  <a:lnTo>
                    <a:pt x="980" y="83"/>
                  </a:lnTo>
                  <a:lnTo>
                    <a:pt x="985" y="58"/>
                  </a:lnTo>
                  <a:lnTo>
                    <a:pt x="988" y="34"/>
                  </a:lnTo>
                  <a:lnTo>
                    <a:pt x="990" y="8"/>
                  </a:lnTo>
                  <a:lnTo>
                    <a:pt x="989" y="5"/>
                  </a:lnTo>
                  <a:lnTo>
                    <a:pt x="987" y="3"/>
                  </a:lnTo>
                  <a:lnTo>
                    <a:pt x="985" y="1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92" name="Freeform 219"/>
            <p:cNvSpPr>
              <a:spLocks noEditPoints="1"/>
            </p:cNvSpPr>
            <p:nvPr/>
          </p:nvSpPr>
          <p:spPr bwMode="auto">
            <a:xfrm>
              <a:off x="68263" y="100012"/>
              <a:ext cx="263525" cy="214313"/>
            </a:xfrm>
            <a:custGeom>
              <a:avLst/>
              <a:gdLst>
                <a:gd name="T0" fmla="*/ 232772 w 497"/>
                <a:gd name="T1" fmla="*/ 100791 h 404"/>
                <a:gd name="T2" fmla="*/ 255572 w 497"/>
                <a:gd name="T3" fmla="*/ 97608 h 404"/>
                <a:gd name="T4" fmla="*/ 260344 w 497"/>
                <a:gd name="T5" fmla="*/ 94425 h 404"/>
                <a:gd name="T6" fmla="*/ 262995 w 497"/>
                <a:gd name="T7" fmla="*/ 88590 h 404"/>
                <a:gd name="T8" fmla="*/ 260344 w 497"/>
                <a:gd name="T9" fmla="*/ 76389 h 404"/>
                <a:gd name="T10" fmla="*/ 260874 w 497"/>
                <a:gd name="T11" fmla="*/ 57292 h 404"/>
                <a:gd name="T12" fmla="*/ 262995 w 497"/>
                <a:gd name="T13" fmla="*/ 46682 h 404"/>
                <a:gd name="T14" fmla="*/ 256102 w 497"/>
                <a:gd name="T15" fmla="*/ 39786 h 404"/>
                <a:gd name="T16" fmla="*/ 214213 w 497"/>
                <a:gd name="T17" fmla="*/ 32359 h 404"/>
                <a:gd name="T18" fmla="*/ 194595 w 497"/>
                <a:gd name="T19" fmla="*/ 10610 h 404"/>
                <a:gd name="T20" fmla="*/ 157479 w 497"/>
                <a:gd name="T21" fmla="*/ 0 h 404"/>
                <a:gd name="T22" fmla="*/ 112939 w 497"/>
                <a:gd name="T23" fmla="*/ 8488 h 404"/>
                <a:gd name="T24" fmla="*/ 97563 w 497"/>
                <a:gd name="T25" fmla="*/ 20689 h 404"/>
                <a:gd name="T26" fmla="*/ 87488 w 497"/>
                <a:gd name="T27" fmla="*/ 37133 h 404"/>
                <a:gd name="T28" fmla="*/ 88018 w 497"/>
                <a:gd name="T29" fmla="*/ 74797 h 404"/>
                <a:gd name="T30" fmla="*/ 81656 w 497"/>
                <a:gd name="T31" fmla="*/ 99199 h 404"/>
                <a:gd name="T32" fmla="*/ 58856 w 497"/>
                <a:gd name="T33" fmla="*/ 99730 h 404"/>
                <a:gd name="T34" fmla="*/ 52493 w 497"/>
                <a:gd name="T35" fmla="*/ 69493 h 404"/>
                <a:gd name="T36" fmla="*/ 37646 w 497"/>
                <a:gd name="T37" fmla="*/ 59944 h 404"/>
                <a:gd name="T38" fmla="*/ 16967 w 497"/>
                <a:gd name="T39" fmla="*/ 61005 h 404"/>
                <a:gd name="T40" fmla="*/ 5833 w 497"/>
                <a:gd name="T41" fmla="*/ 70023 h 404"/>
                <a:gd name="T42" fmla="*/ 0 w 497"/>
                <a:gd name="T43" fmla="*/ 89120 h 404"/>
                <a:gd name="T44" fmla="*/ 4772 w 497"/>
                <a:gd name="T45" fmla="*/ 136863 h 404"/>
                <a:gd name="T46" fmla="*/ 20149 w 497"/>
                <a:gd name="T47" fmla="*/ 177180 h 404"/>
                <a:gd name="T48" fmla="*/ 42419 w 497"/>
                <a:gd name="T49" fmla="*/ 206356 h 404"/>
                <a:gd name="T50" fmla="*/ 224288 w 497"/>
                <a:gd name="T51" fmla="*/ 203173 h 404"/>
                <a:gd name="T52" fmla="*/ 234362 w 497"/>
                <a:gd name="T53" fmla="*/ 171344 h 404"/>
                <a:gd name="T54" fmla="*/ 229060 w 497"/>
                <a:gd name="T55" fmla="*/ 136333 h 404"/>
                <a:gd name="T56" fmla="*/ 218986 w 497"/>
                <a:gd name="T57" fmla="*/ 54639 h 404"/>
                <a:gd name="T58" fmla="*/ 239665 w 497"/>
                <a:gd name="T59" fmla="*/ 63127 h 404"/>
                <a:gd name="T60" fmla="*/ 226409 w 497"/>
                <a:gd name="T61" fmla="*/ 82755 h 404"/>
                <a:gd name="T62" fmla="*/ 218986 w 497"/>
                <a:gd name="T63" fmla="*/ 63127 h 404"/>
                <a:gd name="T64" fmla="*/ 177628 w 497"/>
                <a:gd name="T65" fmla="*/ 175588 h 404"/>
                <a:gd name="T66" fmla="*/ 184521 w 497"/>
                <a:gd name="T67" fmla="*/ 181423 h 404"/>
                <a:gd name="T68" fmla="*/ 183990 w 497"/>
                <a:gd name="T69" fmla="*/ 190442 h 404"/>
                <a:gd name="T70" fmla="*/ 175507 w 497"/>
                <a:gd name="T71" fmla="*/ 194685 h 404"/>
                <a:gd name="T72" fmla="*/ 86428 w 497"/>
                <a:gd name="T73" fmla="*/ 192563 h 404"/>
                <a:gd name="T74" fmla="*/ 69460 w 497"/>
                <a:gd name="T75" fmla="*/ 174527 h 404"/>
                <a:gd name="T76" fmla="*/ 68930 w 497"/>
                <a:gd name="T77" fmla="*/ 160204 h 404"/>
                <a:gd name="T78" fmla="*/ 81125 w 497"/>
                <a:gd name="T79" fmla="*/ 141638 h 404"/>
                <a:gd name="T80" fmla="*/ 97563 w 497"/>
                <a:gd name="T81" fmla="*/ 136333 h 404"/>
                <a:gd name="T82" fmla="*/ 182400 w 497"/>
                <a:gd name="T83" fmla="*/ 138985 h 404"/>
                <a:gd name="T84" fmla="*/ 185051 w 497"/>
                <a:gd name="T85" fmla="*/ 148534 h 404"/>
                <a:gd name="T86" fmla="*/ 179748 w 497"/>
                <a:gd name="T87" fmla="*/ 155430 h 404"/>
                <a:gd name="T88" fmla="*/ 93851 w 497"/>
                <a:gd name="T89" fmla="*/ 156491 h 404"/>
                <a:gd name="T90" fmla="*/ 88018 w 497"/>
                <a:gd name="T91" fmla="*/ 163918 h 404"/>
                <a:gd name="T92" fmla="*/ 90670 w 497"/>
                <a:gd name="T93" fmla="*/ 172936 h 404"/>
                <a:gd name="T94" fmla="*/ 156948 w 497"/>
                <a:gd name="T95" fmla="*/ 45091 h 404"/>
                <a:gd name="T96" fmla="*/ 165432 w 497"/>
                <a:gd name="T97" fmla="*/ 38725 h 404"/>
                <a:gd name="T98" fmla="*/ 174976 w 497"/>
                <a:gd name="T99" fmla="*/ 45091 h 404"/>
                <a:gd name="T100" fmla="*/ 173916 w 497"/>
                <a:gd name="T101" fmla="*/ 54109 h 404"/>
                <a:gd name="T102" fmla="*/ 165962 w 497"/>
                <a:gd name="T103" fmla="*/ 58883 h 404"/>
                <a:gd name="T104" fmla="*/ 157479 w 497"/>
                <a:gd name="T105" fmla="*/ 54109 h 404"/>
                <a:gd name="T106" fmla="*/ 156948 w 497"/>
                <a:gd name="T107" fmla="*/ 45091 h 4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497" h="404">
                  <a:moveTo>
                    <a:pt x="405" y="209"/>
                  </a:moveTo>
                  <a:lnTo>
                    <a:pt x="413" y="203"/>
                  </a:lnTo>
                  <a:lnTo>
                    <a:pt x="422" y="198"/>
                  </a:lnTo>
                  <a:lnTo>
                    <a:pt x="431" y="194"/>
                  </a:lnTo>
                  <a:lnTo>
                    <a:pt x="439" y="190"/>
                  </a:lnTo>
                  <a:lnTo>
                    <a:pt x="449" y="188"/>
                  </a:lnTo>
                  <a:lnTo>
                    <a:pt x="459" y="186"/>
                  </a:lnTo>
                  <a:lnTo>
                    <a:pt x="469" y="185"/>
                  </a:lnTo>
                  <a:lnTo>
                    <a:pt x="479" y="184"/>
                  </a:lnTo>
                  <a:lnTo>
                    <a:pt x="482" y="184"/>
                  </a:lnTo>
                  <a:lnTo>
                    <a:pt x="485" y="182"/>
                  </a:lnTo>
                  <a:lnTo>
                    <a:pt x="486" y="182"/>
                  </a:lnTo>
                  <a:lnTo>
                    <a:pt x="487" y="180"/>
                  </a:lnTo>
                  <a:lnTo>
                    <a:pt x="490" y="179"/>
                  </a:lnTo>
                  <a:lnTo>
                    <a:pt x="491" y="178"/>
                  </a:lnTo>
                  <a:lnTo>
                    <a:pt x="493" y="175"/>
                  </a:lnTo>
                  <a:lnTo>
                    <a:pt x="495" y="172"/>
                  </a:lnTo>
                  <a:lnTo>
                    <a:pt x="495" y="171"/>
                  </a:lnTo>
                  <a:lnTo>
                    <a:pt x="495" y="168"/>
                  </a:lnTo>
                  <a:lnTo>
                    <a:pt x="496" y="167"/>
                  </a:lnTo>
                  <a:lnTo>
                    <a:pt x="496" y="165"/>
                  </a:lnTo>
                  <a:lnTo>
                    <a:pt x="496" y="162"/>
                  </a:lnTo>
                  <a:lnTo>
                    <a:pt x="495" y="159"/>
                  </a:lnTo>
                  <a:lnTo>
                    <a:pt x="492" y="151"/>
                  </a:lnTo>
                  <a:lnTo>
                    <a:pt x="491" y="144"/>
                  </a:lnTo>
                  <a:lnTo>
                    <a:pt x="490" y="137"/>
                  </a:lnTo>
                  <a:lnTo>
                    <a:pt x="488" y="130"/>
                  </a:lnTo>
                  <a:lnTo>
                    <a:pt x="490" y="123"/>
                  </a:lnTo>
                  <a:lnTo>
                    <a:pt x="491" y="115"/>
                  </a:lnTo>
                  <a:lnTo>
                    <a:pt x="492" y="108"/>
                  </a:lnTo>
                  <a:lnTo>
                    <a:pt x="495" y="101"/>
                  </a:lnTo>
                  <a:lnTo>
                    <a:pt x="496" y="97"/>
                  </a:lnTo>
                  <a:lnTo>
                    <a:pt x="497" y="94"/>
                  </a:lnTo>
                  <a:lnTo>
                    <a:pt x="496" y="91"/>
                  </a:lnTo>
                  <a:lnTo>
                    <a:pt x="496" y="88"/>
                  </a:lnTo>
                  <a:lnTo>
                    <a:pt x="494" y="84"/>
                  </a:lnTo>
                  <a:lnTo>
                    <a:pt x="493" y="81"/>
                  </a:lnTo>
                  <a:lnTo>
                    <a:pt x="490" y="79"/>
                  </a:lnTo>
                  <a:lnTo>
                    <a:pt x="486" y="77"/>
                  </a:lnTo>
                  <a:lnTo>
                    <a:pt x="483" y="75"/>
                  </a:lnTo>
                  <a:lnTo>
                    <a:pt x="479" y="73"/>
                  </a:lnTo>
                  <a:lnTo>
                    <a:pt x="459" y="73"/>
                  </a:lnTo>
                  <a:lnTo>
                    <a:pt x="440" y="71"/>
                  </a:lnTo>
                  <a:lnTo>
                    <a:pt x="423" y="67"/>
                  </a:lnTo>
                  <a:lnTo>
                    <a:pt x="404" y="61"/>
                  </a:lnTo>
                  <a:lnTo>
                    <a:pt x="402" y="56"/>
                  </a:lnTo>
                  <a:lnTo>
                    <a:pt x="399" y="51"/>
                  </a:lnTo>
                  <a:lnTo>
                    <a:pt x="390" y="39"/>
                  </a:lnTo>
                  <a:lnTo>
                    <a:pt x="379" y="29"/>
                  </a:lnTo>
                  <a:lnTo>
                    <a:pt x="367" y="20"/>
                  </a:lnTo>
                  <a:lnTo>
                    <a:pt x="355" y="12"/>
                  </a:lnTo>
                  <a:lnTo>
                    <a:pt x="341" y="7"/>
                  </a:lnTo>
                  <a:lnTo>
                    <a:pt x="327" y="3"/>
                  </a:lnTo>
                  <a:lnTo>
                    <a:pt x="313" y="0"/>
                  </a:lnTo>
                  <a:lnTo>
                    <a:pt x="297" y="0"/>
                  </a:lnTo>
                  <a:lnTo>
                    <a:pt x="276" y="1"/>
                  </a:lnTo>
                  <a:lnTo>
                    <a:pt x="256" y="4"/>
                  </a:lnTo>
                  <a:lnTo>
                    <a:pt x="237" y="7"/>
                  </a:lnTo>
                  <a:lnTo>
                    <a:pt x="221" y="12"/>
                  </a:lnTo>
                  <a:lnTo>
                    <a:pt x="213" y="16"/>
                  </a:lnTo>
                  <a:lnTo>
                    <a:pt x="207" y="20"/>
                  </a:lnTo>
                  <a:lnTo>
                    <a:pt x="200" y="24"/>
                  </a:lnTo>
                  <a:lnTo>
                    <a:pt x="194" y="29"/>
                  </a:lnTo>
                  <a:lnTo>
                    <a:pt x="188" y="33"/>
                  </a:lnTo>
                  <a:lnTo>
                    <a:pt x="184" y="39"/>
                  </a:lnTo>
                  <a:lnTo>
                    <a:pt x="180" y="44"/>
                  </a:lnTo>
                  <a:lnTo>
                    <a:pt x="175" y="51"/>
                  </a:lnTo>
                  <a:lnTo>
                    <a:pt x="172" y="56"/>
                  </a:lnTo>
                  <a:lnTo>
                    <a:pt x="169" y="63"/>
                  </a:lnTo>
                  <a:lnTo>
                    <a:pt x="165" y="70"/>
                  </a:lnTo>
                  <a:lnTo>
                    <a:pt x="164" y="77"/>
                  </a:lnTo>
                  <a:lnTo>
                    <a:pt x="161" y="92"/>
                  </a:lnTo>
                  <a:lnTo>
                    <a:pt x="161" y="107"/>
                  </a:lnTo>
                  <a:lnTo>
                    <a:pt x="163" y="124"/>
                  </a:lnTo>
                  <a:lnTo>
                    <a:pt x="166" y="141"/>
                  </a:lnTo>
                  <a:lnTo>
                    <a:pt x="172" y="160"/>
                  </a:lnTo>
                  <a:lnTo>
                    <a:pt x="181" y="178"/>
                  </a:lnTo>
                  <a:lnTo>
                    <a:pt x="172" y="182"/>
                  </a:lnTo>
                  <a:lnTo>
                    <a:pt x="163" y="185"/>
                  </a:lnTo>
                  <a:lnTo>
                    <a:pt x="154" y="187"/>
                  </a:lnTo>
                  <a:lnTo>
                    <a:pt x="146" y="188"/>
                  </a:lnTo>
                  <a:lnTo>
                    <a:pt x="137" y="189"/>
                  </a:lnTo>
                  <a:lnTo>
                    <a:pt x="128" y="189"/>
                  </a:lnTo>
                  <a:lnTo>
                    <a:pt x="119" y="189"/>
                  </a:lnTo>
                  <a:lnTo>
                    <a:pt x="111" y="188"/>
                  </a:lnTo>
                  <a:lnTo>
                    <a:pt x="111" y="175"/>
                  </a:lnTo>
                  <a:lnTo>
                    <a:pt x="109" y="162"/>
                  </a:lnTo>
                  <a:lnTo>
                    <a:pt x="106" y="149"/>
                  </a:lnTo>
                  <a:lnTo>
                    <a:pt x="101" y="137"/>
                  </a:lnTo>
                  <a:lnTo>
                    <a:pt x="99" y="131"/>
                  </a:lnTo>
                  <a:lnTo>
                    <a:pt x="94" y="126"/>
                  </a:lnTo>
                  <a:lnTo>
                    <a:pt x="90" y="121"/>
                  </a:lnTo>
                  <a:lnTo>
                    <a:pt x="85" y="118"/>
                  </a:lnTo>
                  <a:lnTo>
                    <a:pt x="79" y="115"/>
                  </a:lnTo>
                  <a:lnTo>
                    <a:pt x="71" y="113"/>
                  </a:lnTo>
                  <a:lnTo>
                    <a:pt x="64" y="111"/>
                  </a:lnTo>
                  <a:lnTo>
                    <a:pt x="56" y="111"/>
                  </a:lnTo>
                  <a:lnTo>
                    <a:pt x="46" y="111"/>
                  </a:lnTo>
                  <a:lnTo>
                    <a:pt x="37" y="113"/>
                  </a:lnTo>
                  <a:lnTo>
                    <a:pt x="32" y="115"/>
                  </a:lnTo>
                  <a:lnTo>
                    <a:pt x="28" y="117"/>
                  </a:lnTo>
                  <a:lnTo>
                    <a:pt x="23" y="120"/>
                  </a:lnTo>
                  <a:lnTo>
                    <a:pt x="19" y="124"/>
                  </a:lnTo>
                  <a:lnTo>
                    <a:pt x="15" y="128"/>
                  </a:lnTo>
                  <a:lnTo>
                    <a:pt x="11" y="132"/>
                  </a:lnTo>
                  <a:lnTo>
                    <a:pt x="8" y="138"/>
                  </a:lnTo>
                  <a:lnTo>
                    <a:pt x="6" y="144"/>
                  </a:lnTo>
                  <a:lnTo>
                    <a:pt x="4" y="151"/>
                  </a:lnTo>
                  <a:lnTo>
                    <a:pt x="2" y="160"/>
                  </a:lnTo>
                  <a:lnTo>
                    <a:pt x="0" y="168"/>
                  </a:lnTo>
                  <a:lnTo>
                    <a:pt x="0" y="178"/>
                  </a:lnTo>
                  <a:lnTo>
                    <a:pt x="2" y="200"/>
                  </a:lnTo>
                  <a:lnTo>
                    <a:pt x="3" y="221"/>
                  </a:lnTo>
                  <a:lnTo>
                    <a:pt x="5" y="239"/>
                  </a:lnTo>
                  <a:lnTo>
                    <a:pt x="9" y="258"/>
                  </a:lnTo>
                  <a:lnTo>
                    <a:pt x="14" y="275"/>
                  </a:lnTo>
                  <a:lnTo>
                    <a:pt x="18" y="292"/>
                  </a:lnTo>
                  <a:lnTo>
                    <a:pt x="25" y="307"/>
                  </a:lnTo>
                  <a:lnTo>
                    <a:pt x="31" y="321"/>
                  </a:lnTo>
                  <a:lnTo>
                    <a:pt x="38" y="334"/>
                  </a:lnTo>
                  <a:lnTo>
                    <a:pt x="45" y="347"/>
                  </a:lnTo>
                  <a:lnTo>
                    <a:pt x="53" y="358"/>
                  </a:lnTo>
                  <a:lnTo>
                    <a:pt x="62" y="369"/>
                  </a:lnTo>
                  <a:lnTo>
                    <a:pt x="70" y="379"/>
                  </a:lnTo>
                  <a:lnTo>
                    <a:pt x="80" y="389"/>
                  </a:lnTo>
                  <a:lnTo>
                    <a:pt x="89" y="397"/>
                  </a:lnTo>
                  <a:lnTo>
                    <a:pt x="99" y="404"/>
                  </a:lnTo>
                  <a:lnTo>
                    <a:pt x="408" y="404"/>
                  </a:lnTo>
                  <a:lnTo>
                    <a:pt x="415" y="394"/>
                  </a:lnTo>
                  <a:lnTo>
                    <a:pt x="423" y="383"/>
                  </a:lnTo>
                  <a:lnTo>
                    <a:pt x="428" y="373"/>
                  </a:lnTo>
                  <a:lnTo>
                    <a:pt x="434" y="361"/>
                  </a:lnTo>
                  <a:lnTo>
                    <a:pt x="437" y="349"/>
                  </a:lnTo>
                  <a:lnTo>
                    <a:pt x="440" y="337"/>
                  </a:lnTo>
                  <a:lnTo>
                    <a:pt x="442" y="323"/>
                  </a:lnTo>
                  <a:lnTo>
                    <a:pt x="442" y="311"/>
                  </a:lnTo>
                  <a:lnTo>
                    <a:pt x="440" y="298"/>
                  </a:lnTo>
                  <a:lnTo>
                    <a:pt x="439" y="284"/>
                  </a:lnTo>
                  <a:lnTo>
                    <a:pt x="436" y="271"/>
                  </a:lnTo>
                  <a:lnTo>
                    <a:pt x="432" y="257"/>
                  </a:lnTo>
                  <a:lnTo>
                    <a:pt x="426" y="244"/>
                  </a:lnTo>
                  <a:lnTo>
                    <a:pt x="421" y="231"/>
                  </a:lnTo>
                  <a:lnTo>
                    <a:pt x="413" y="219"/>
                  </a:lnTo>
                  <a:lnTo>
                    <a:pt x="405" y="209"/>
                  </a:lnTo>
                  <a:close/>
                  <a:moveTo>
                    <a:pt x="413" y="103"/>
                  </a:moveTo>
                  <a:lnTo>
                    <a:pt x="423" y="105"/>
                  </a:lnTo>
                  <a:lnTo>
                    <a:pt x="434" y="107"/>
                  </a:lnTo>
                  <a:lnTo>
                    <a:pt x="444" y="108"/>
                  </a:lnTo>
                  <a:lnTo>
                    <a:pt x="454" y="109"/>
                  </a:lnTo>
                  <a:lnTo>
                    <a:pt x="452" y="119"/>
                  </a:lnTo>
                  <a:lnTo>
                    <a:pt x="451" y="129"/>
                  </a:lnTo>
                  <a:lnTo>
                    <a:pt x="452" y="140"/>
                  </a:lnTo>
                  <a:lnTo>
                    <a:pt x="454" y="150"/>
                  </a:lnTo>
                  <a:lnTo>
                    <a:pt x="440" y="152"/>
                  </a:lnTo>
                  <a:lnTo>
                    <a:pt x="427" y="156"/>
                  </a:lnTo>
                  <a:lnTo>
                    <a:pt x="414" y="162"/>
                  </a:lnTo>
                  <a:lnTo>
                    <a:pt x="402" y="168"/>
                  </a:lnTo>
                  <a:lnTo>
                    <a:pt x="408" y="152"/>
                  </a:lnTo>
                  <a:lnTo>
                    <a:pt x="411" y="136"/>
                  </a:lnTo>
                  <a:lnTo>
                    <a:pt x="413" y="119"/>
                  </a:lnTo>
                  <a:lnTo>
                    <a:pt x="413" y="103"/>
                  </a:lnTo>
                  <a:close/>
                  <a:moveTo>
                    <a:pt x="184" y="331"/>
                  </a:moveTo>
                  <a:lnTo>
                    <a:pt x="331" y="331"/>
                  </a:lnTo>
                  <a:lnTo>
                    <a:pt x="335" y="331"/>
                  </a:lnTo>
                  <a:lnTo>
                    <a:pt x="339" y="332"/>
                  </a:lnTo>
                  <a:lnTo>
                    <a:pt x="341" y="334"/>
                  </a:lnTo>
                  <a:lnTo>
                    <a:pt x="344" y="337"/>
                  </a:lnTo>
                  <a:lnTo>
                    <a:pt x="347" y="339"/>
                  </a:lnTo>
                  <a:lnTo>
                    <a:pt x="348" y="342"/>
                  </a:lnTo>
                  <a:lnTo>
                    <a:pt x="349" y="345"/>
                  </a:lnTo>
                  <a:lnTo>
                    <a:pt x="350" y="350"/>
                  </a:lnTo>
                  <a:lnTo>
                    <a:pt x="349" y="353"/>
                  </a:lnTo>
                  <a:lnTo>
                    <a:pt x="348" y="356"/>
                  </a:lnTo>
                  <a:lnTo>
                    <a:pt x="347" y="359"/>
                  </a:lnTo>
                  <a:lnTo>
                    <a:pt x="344" y="362"/>
                  </a:lnTo>
                  <a:lnTo>
                    <a:pt x="341" y="365"/>
                  </a:lnTo>
                  <a:lnTo>
                    <a:pt x="339" y="366"/>
                  </a:lnTo>
                  <a:lnTo>
                    <a:pt x="335" y="367"/>
                  </a:lnTo>
                  <a:lnTo>
                    <a:pt x="331" y="367"/>
                  </a:lnTo>
                  <a:lnTo>
                    <a:pt x="184" y="367"/>
                  </a:lnTo>
                  <a:lnTo>
                    <a:pt x="178" y="367"/>
                  </a:lnTo>
                  <a:lnTo>
                    <a:pt x="173" y="366"/>
                  </a:lnTo>
                  <a:lnTo>
                    <a:pt x="168" y="365"/>
                  </a:lnTo>
                  <a:lnTo>
                    <a:pt x="163" y="363"/>
                  </a:lnTo>
                  <a:lnTo>
                    <a:pt x="153" y="358"/>
                  </a:lnTo>
                  <a:lnTo>
                    <a:pt x="146" y="352"/>
                  </a:lnTo>
                  <a:lnTo>
                    <a:pt x="139" y="343"/>
                  </a:lnTo>
                  <a:lnTo>
                    <a:pt x="134" y="334"/>
                  </a:lnTo>
                  <a:lnTo>
                    <a:pt x="131" y="329"/>
                  </a:lnTo>
                  <a:lnTo>
                    <a:pt x="130" y="323"/>
                  </a:lnTo>
                  <a:lnTo>
                    <a:pt x="129" y="318"/>
                  </a:lnTo>
                  <a:lnTo>
                    <a:pt x="129" y="312"/>
                  </a:lnTo>
                  <a:lnTo>
                    <a:pt x="129" y="307"/>
                  </a:lnTo>
                  <a:lnTo>
                    <a:pt x="130" y="302"/>
                  </a:lnTo>
                  <a:lnTo>
                    <a:pt x="131" y="296"/>
                  </a:lnTo>
                  <a:lnTo>
                    <a:pt x="134" y="291"/>
                  </a:lnTo>
                  <a:lnTo>
                    <a:pt x="139" y="282"/>
                  </a:lnTo>
                  <a:lnTo>
                    <a:pt x="146" y="273"/>
                  </a:lnTo>
                  <a:lnTo>
                    <a:pt x="153" y="267"/>
                  </a:lnTo>
                  <a:lnTo>
                    <a:pt x="163" y="261"/>
                  </a:lnTo>
                  <a:lnTo>
                    <a:pt x="168" y="260"/>
                  </a:lnTo>
                  <a:lnTo>
                    <a:pt x="173" y="258"/>
                  </a:lnTo>
                  <a:lnTo>
                    <a:pt x="178" y="258"/>
                  </a:lnTo>
                  <a:lnTo>
                    <a:pt x="184" y="257"/>
                  </a:lnTo>
                  <a:lnTo>
                    <a:pt x="331" y="257"/>
                  </a:lnTo>
                  <a:lnTo>
                    <a:pt x="335" y="258"/>
                  </a:lnTo>
                  <a:lnTo>
                    <a:pt x="339" y="259"/>
                  </a:lnTo>
                  <a:lnTo>
                    <a:pt x="341" y="260"/>
                  </a:lnTo>
                  <a:lnTo>
                    <a:pt x="344" y="262"/>
                  </a:lnTo>
                  <a:lnTo>
                    <a:pt x="347" y="266"/>
                  </a:lnTo>
                  <a:lnTo>
                    <a:pt x="348" y="269"/>
                  </a:lnTo>
                  <a:lnTo>
                    <a:pt x="349" y="272"/>
                  </a:lnTo>
                  <a:lnTo>
                    <a:pt x="350" y="275"/>
                  </a:lnTo>
                  <a:lnTo>
                    <a:pt x="349" y="280"/>
                  </a:lnTo>
                  <a:lnTo>
                    <a:pt x="348" y="283"/>
                  </a:lnTo>
                  <a:lnTo>
                    <a:pt x="347" y="286"/>
                  </a:lnTo>
                  <a:lnTo>
                    <a:pt x="344" y="288"/>
                  </a:lnTo>
                  <a:lnTo>
                    <a:pt x="341" y="291"/>
                  </a:lnTo>
                  <a:lnTo>
                    <a:pt x="339" y="293"/>
                  </a:lnTo>
                  <a:lnTo>
                    <a:pt x="335" y="294"/>
                  </a:lnTo>
                  <a:lnTo>
                    <a:pt x="331" y="294"/>
                  </a:lnTo>
                  <a:lnTo>
                    <a:pt x="184" y="294"/>
                  </a:lnTo>
                  <a:lnTo>
                    <a:pt x="181" y="294"/>
                  </a:lnTo>
                  <a:lnTo>
                    <a:pt x="177" y="295"/>
                  </a:lnTo>
                  <a:lnTo>
                    <a:pt x="174" y="297"/>
                  </a:lnTo>
                  <a:lnTo>
                    <a:pt x="171" y="299"/>
                  </a:lnTo>
                  <a:lnTo>
                    <a:pt x="169" y="302"/>
                  </a:lnTo>
                  <a:lnTo>
                    <a:pt x="168" y="305"/>
                  </a:lnTo>
                  <a:lnTo>
                    <a:pt x="166" y="309"/>
                  </a:lnTo>
                  <a:lnTo>
                    <a:pt x="166" y="312"/>
                  </a:lnTo>
                  <a:lnTo>
                    <a:pt x="166" y="316"/>
                  </a:lnTo>
                  <a:lnTo>
                    <a:pt x="168" y="319"/>
                  </a:lnTo>
                  <a:lnTo>
                    <a:pt x="169" y="322"/>
                  </a:lnTo>
                  <a:lnTo>
                    <a:pt x="171" y="326"/>
                  </a:lnTo>
                  <a:lnTo>
                    <a:pt x="174" y="328"/>
                  </a:lnTo>
                  <a:lnTo>
                    <a:pt x="177" y="329"/>
                  </a:lnTo>
                  <a:lnTo>
                    <a:pt x="181" y="330"/>
                  </a:lnTo>
                  <a:lnTo>
                    <a:pt x="184" y="331"/>
                  </a:lnTo>
                  <a:close/>
                  <a:moveTo>
                    <a:pt x="296" y="85"/>
                  </a:moveTo>
                  <a:lnTo>
                    <a:pt x="297" y="82"/>
                  </a:lnTo>
                  <a:lnTo>
                    <a:pt x="300" y="79"/>
                  </a:lnTo>
                  <a:lnTo>
                    <a:pt x="303" y="77"/>
                  </a:lnTo>
                  <a:lnTo>
                    <a:pt x="306" y="76"/>
                  </a:lnTo>
                  <a:lnTo>
                    <a:pt x="312" y="73"/>
                  </a:lnTo>
                  <a:lnTo>
                    <a:pt x="316" y="75"/>
                  </a:lnTo>
                  <a:lnTo>
                    <a:pt x="321" y="76"/>
                  </a:lnTo>
                  <a:lnTo>
                    <a:pt x="326" y="79"/>
                  </a:lnTo>
                  <a:lnTo>
                    <a:pt x="328" y="82"/>
                  </a:lnTo>
                  <a:lnTo>
                    <a:pt x="330" y="85"/>
                  </a:lnTo>
                  <a:lnTo>
                    <a:pt x="331" y="89"/>
                  </a:lnTo>
                  <a:lnTo>
                    <a:pt x="331" y="92"/>
                  </a:lnTo>
                  <a:lnTo>
                    <a:pt x="331" y="95"/>
                  </a:lnTo>
                  <a:lnTo>
                    <a:pt x="330" y="99"/>
                  </a:lnTo>
                  <a:lnTo>
                    <a:pt x="328" y="102"/>
                  </a:lnTo>
                  <a:lnTo>
                    <a:pt x="326" y="105"/>
                  </a:lnTo>
                  <a:lnTo>
                    <a:pt x="323" y="107"/>
                  </a:lnTo>
                  <a:lnTo>
                    <a:pt x="320" y="109"/>
                  </a:lnTo>
                  <a:lnTo>
                    <a:pt x="316" y="111"/>
                  </a:lnTo>
                  <a:lnTo>
                    <a:pt x="313" y="111"/>
                  </a:lnTo>
                  <a:lnTo>
                    <a:pt x="309" y="111"/>
                  </a:lnTo>
                  <a:lnTo>
                    <a:pt x="306" y="109"/>
                  </a:lnTo>
                  <a:lnTo>
                    <a:pt x="303" y="107"/>
                  </a:lnTo>
                  <a:lnTo>
                    <a:pt x="300" y="105"/>
                  </a:lnTo>
                  <a:lnTo>
                    <a:pt x="297" y="102"/>
                  </a:lnTo>
                  <a:lnTo>
                    <a:pt x="296" y="99"/>
                  </a:lnTo>
                  <a:lnTo>
                    <a:pt x="295" y="95"/>
                  </a:lnTo>
                  <a:lnTo>
                    <a:pt x="294" y="92"/>
                  </a:lnTo>
                  <a:lnTo>
                    <a:pt x="295" y="89"/>
                  </a:lnTo>
                  <a:lnTo>
                    <a:pt x="296" y="85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156165" y="2976523"/>
            <a:ext cx="6391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Тщательно и регулярно мойте руки с мылом или спиртосодержащим средством после посещения мест массового скопления людей и перед приемом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пищи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Группа 198"/>
          <p:cNvGrpSpPr>
            <a:grpSpLocks/>
          </p:cNvGrpSpPr>
          <p:nvPr/>
        </p:nvGrpSpPr>
        <p:grpSpPr bwMode="auto">
          <a:xfrm>
            <a:off x="4658863" y="3580944"/>
            <a:ext cx="489775" cy="489775"/>
            <a:chOff x="0" y="0"/>
            <a:chExt cx="720725" cy="719137"/>
          </a:xfrm>
        </p:grpSpPr>
        <p:sp>
          <p:nvSpPr>
            <p:cNvPr id="95" name="Freeform 69"/>
            <p:cNvSpPr>
              <a:spLocks noEditPoints="1"/>
            </p:cNvSpPr>
            <p:nvPr/>
          </p:nvSpPr>
          <p:spPr bwMode="auto">
            <a:xfrm>
              <a:off x="0" y="0"/>
              <a:ext cx="720725" cy="719137"/>
            </a:xfrm>
            <a:custGeom>
              <a:avLst/>
              <a:gdLst>
                <a:gd name="T0" fmla="*/ 526378 w 1361"/>
                <a:gd name="T1" fmla="*/ 2115 h 1360"/>
                <a:gd name="T2" fmla="*/ 579863 w 1361"/>
                <a:gd name="T3" fmla="*/ 17450 h 1360"/>
                <a:gd name="T4" fmla="*/ 628053 w 1361"/>
                <a:gd name="T5" fmla="*/ 44946 h 1360"/>
                <a:gd name="T6" fmla="*/ 667769 w 1361"/>
                <a:gd name="T7" fmla="*/ 83018 h 1360"/>
                <a:gd name="T8" fmla="*/ 697954 w 1361"/>
                <a:gd name="T9" fmla="*/ 129022 h 1360"/>
                <a:gd name="T10" fmla="*/ 715959 w 1361"/>
                <a:gd name="T11" fmla="*/ 182428 h 1360"/>
                <a:gd name="T12" fmla="*/ 720725 w 1361"/>
                <a:gd name="T13" fmla="*/ 489648 h 1360"/>
                <a:gd name="T14" fmla="*/ 713311 w 1361"/>
                <a:gd name="T15" fmla="*/ 546756 h 1360"/>
                <a:gd name="T16" fmla="*/ 692659 w 1361"/>
                <a:gd name="T17" fmla="*/ 599105 h 1360"/>
                <a:gd name="T18" fmla="*/ 660885 w 1361"/>
                <a:gd name="T19" fmla="*/ 643522 h 1360"/>
                <a:gd name="T20" fmla="*/ 619580 w 1361"/>
                <a:gd name="T21" fmla="*/ 680007 h 1360"/>
                <a:gd name="T22" fmla="*/ 569802 w 1361"/>
                <a:gd name="T23" fmla="*/ 704860 h 1360"/>
                <a:gd name="T24" fmla="*/ 514728 w 1361"/>
                <a:gd name="T25" fmla="*/ 718079 h 1360"/>
                <a:gd name="T26" fmla="*/ 205997 w 1361"/>
                <a:gd name="T27" fmla="*/ 718079 h 1360"/>
                <a:gd name="T28" fmla="*/ 150394 w 1361"/>
                <a:gd name="T29" fmla="*/ 704860 h 1360"/>
                <a:gd name="T30" fmla="*/ 101145 w 1361"/>
                <a:gd name="T31" fmla="*/ 680007 h 1360"/>
                <a:gd name="T32" fmla="*/ 59840 w 1361"/>
                <a:gd name="T33" fmla="*/ 643522 h 1360"/>
                <a:gd name="T34" fmla="*/ 28066 w 1361"/>
                <a:gd name="T35" fmla="*/ 599105 h 1360"/>
                <a:gd name="T36" fmla="*/ 6884 w 1361"/>
                <a:gd name="T37" fmla="*/ 546756 h 1360"/>
                <a:gd name="T38" fmla="*/ 0 w 1361"/>
                <a:gd name="T39" fmla="*/ 489648 h 1360"/>
                <a:gd name="T40" fmla="*/ 4766 w 1361"/>
                <a:gd name="T41" fmla="*/ 182428 h 1360"/>
                <a:gd name="T42" fmla="*/ 22771 w 1361"/>
                <a:gd name="T43" fmla="*/ 129022 h 1360"/>
                <a:gd name="T44" fmla="*/ 52956 w 1361"/>
                <a:gd name="T45" fmla="*/ 83018 h 1360"/>
                <a:gd name="T46" fmla="*/ 92143 w 1361"/>
                <a:gd name="T47" fmla="*/ 44946 h 1360"/>
                <a:gd name="T48" fmla="*/ 140332 w 1361"/>
                <a:gd name="T49" fmla="*/ 17450 h 1360"/>
                <a:gd name="T50" fmla="*/ 194347 w 1361"/>
                <a:gd name="T51" fmla="*/ 2115 h 1360"/>
                <a:gd name="T52" fmla="*/ 218706 w 1361"/>
                <a:gd name="T53" fmla="*/ 25381 h 1360"/>
                <a:gd name="T54" fmla="*/ 168399 w 1361"/>
                <a:gd name="T55" fmla="*/ 33842 h 1360"/>
                <a:gd name="T56" fmla="*/ 123386 w 1361"/>
                <a:gd name="T57" fmla="*/ 53935 h 1360"/>
                <a:gd name="T58" fmla="*/ 85258 w 1361"/>
                <a:gd name="T59" fmla="*/ 84604 h 1360"/>
                <a:gd name="T60" fmla="*/ 55074 w 1361"/>
                <a:gd name="T61" fmla="*/ 122676 h 1360"/>
                <a:gd name="T62" fmla="*/ 34421 w 1361"/>
                <a:gd name="T63" fmla="*/ 168151 h 1360"/>
                <a:gd name="T64" fmla="*/ 25419 w 1361"/>
                <a:gd name="T65" fmla="*/ 218385 h 1360"/>
                <a:gd name="T66" fmla="*/ 27537 w 1361"/>
                <a:gd name="T67" fmla="*/ 520846 h 1360"/>
                <a:gd name="T68" fmla="*/ 41305 w 1361"/>
                <a:gd name="T69" fmla="*/ 568964 h 1360"/>
                <a:gd name="T70" fmla="*/ 66194 w 1361"/>
                <a:gd name="T71" fmla="*/ 611795 h 1360"/>
                <a:gd name="T72" fmla="*/ 99556 w 1361"/>
                <a:gd name="T73" fmla="*/ 646695 h 1360"/>
                <a:gd name="T74" fmla="*/ 140862 w 1361"/>
                <a:gd name="T75" fmla="*/ 673662 h 1360"/>
                <a:gd name="T76" fmla="*/ 187992 w 1361"/>
                <a:gd name="T77" fmla="*/ 689525 h 1360"/>
                <a:gd name="T78" fmla="*/ 491427 w 1361"/>
                <a:gd name="T79" fmla="*/ 693756 h 1360"/>
                <a:gd name="T80" fmla="*/ 541735 w 1361"/>
                <a:gd name="T81" fmla="*/ 687410 h 1360"/>
                <a:gd name="T82" fmla="*/ 588336 w 1361"/>
                <a:gd name="T83" fmla="*/ 668903 h 1360"/>
                <a:gd name="T84" fmla="*/ 628053 w 1361"/>
                <a:gd name="T85" fmla="*/ 640349 h 1360"/>
                <a:gd name="T86" fmla="*/ 660356 w 1361"/>
                <a:gd name="T87" fmla="*/ 603335 h 1360"/>
                <a:gd name="T88" fmla="*/ 683127 w 1361"/>
                <a:gd name="T89" fmla="*/ 559446 h 1360"/>
                <a:gd name="T90" fmla="*/ 693718 w 1361"/>
                <a:gd name="T91" fmla="*/ 510799 h 1360"/>
                <a:gd name="T92" fmla="*/ 693718 w 1361"/>
                <a:gd name="T93" fmla="*/ 207809 h 1360"/>
                <a:gd name="T94" fmla="*/ 683127 w 1361"/>
                <a:gd name="T95" fmla="*/ 158633 h 1360"/>
                <a:gd name="T96" fmla="*/ 660356 w 1361"/>
                <a:gd name="T97" fmla="*/ 114745 h 1360"/>
                <a:gd name="T98" fmla="*/ 628053 w 1361"/>
                <a:gd name="T99" fmla="*/ 77730 h 1360"/>
                <a:gd name="T100" fmla="*/ 588336 w 1361"/>
                <a:gd name="T101" fmla="*/ 49705 h 1360"/>
                <a:gd name="T102" fmla="*/ 541735 w 1361"/>
                <a:gd name="T103" fmla="*/ 31198 h 1360"/>
                <a:gd name="T104" fmla="*/ 491427 w 1361"/>
                <a:gd name="T105" fmla="*/ 24853 h 13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61" h="1360">
                  <a:moveTo>
                    <a:pt x="433" y="0"/>
                  </a:moveTo>
                  <a:lnTo>
                    <a:pt x="928" y="0"/>
                  </a:lnTo>
                  <a:lnTo>
                    <a:pt x="950" y="0"/>
                  </a:lnTo>
                  <a:lnTo>
                    <a:pt x="972" y="2"/>
                  </a:lnTo>
                  <a:lnTo>
                    <a:pt x="994" y="4"/>
                  </a:lnTo>
                  <a:lnTo>
                    <a:pt x="1014" y="8"/>
                  </a:lnTo>
                  <a:lnTo>
                    <a:pt x="1035" y="13"/>
                  </a:lnTo>
                  <a:lnTo>
                    <a:pt x="1056" y="18"/>
                  </a:lnTo>
                  <a:lnTo>
                    <a:pt x="1076" y="26"/>
                  </a:lnTo>
                  <a:lnTo>
                    <a:pt x="1095" y="33"/>
                  </a:lnTo>
                  <a:lnTo>
                    <a:pt x="1115" y="42"/>
                  </a:lnTo>
                  <a:lnTo>
                    <a:pt x="1133" y="52"/>
                  </a:lnTo>
                  <a:lnTo>
                    <a:pt x="1152" y="62"/>
                  </a:lnTo>
                  <a:lnTo>
                    <a:pt x="1170" y="73"/>
                  </a:lnTo>
                  <a:lnTo>
                    <a:pt x="1186" y="85"/>
                  </a:lnTo>
                  <a:lnTo>
                    <a:pt x="1202" y="98"/>
                  </a:lnTo>
                  <a:lnTo>
                    <a:pt x="1219" y="112"/>
                  </a:lnTo>
                  <a:lnTo>
                    <a:pt x="1233" y="126"/>
                  </a:lnTo>
                  <a:lnTo>
                    <a:pt x="1248" y="142"/>
                  </a:lnTo>
                  <a:lnTo>
                    <a:pt x="1261" y="157"/>
                  </a:lnTo>
                  <a:lnTo>
                    <a:pt x="1274" y="173"/>
                  </a:lnTo>
                  <a:lnTo>
                    <a:pt x="1286" y="191"/>
                  </a:lnTo>
                  <a:lnTo>
                    <a:pt x="1297" y="208"/>
                  </a:lnTo>
                  <a:lnTo>
                    <a:pt x="1308" y="226"/>
                  </a:lnTo>
                  <a:lnTo>
                    <a:pt x="1318" y="244"/>
                  </a:lnTo>
                  <a:lnTo>
                    <a:pt x="1327" y="264"/>
                  </a:lnTo>
                  <a:lnTo>
                    <a:pt x="1335" y="284"/>
                  </a:lnTo>
                  <a:lnTo>
                    <a:pt x="1341" y="303"/>
                  </a:lnTo>
                  <a:lnTo>
                    <a:pt x="1347" y="324"/>
                  </a:lnTo>
                  <a:lnTo>
                    <a:pt x="1352" y="345"/>
                  </a:lnTo>
                  <a:lnTo>
                    <a:pt x="1355" y="367"/>
                  </a:lnTo>
                  <a:lnTo>
                    <a:pt x="1359" y="388"/>
                  </a:lnTo>
                  <a:lnTo>
                    <a:pt x="1360" y="409"/>
                  </a:lnTo>
                  <a:lnTo>
                    <a:pt x="1361" y="432"/>
                  </a:lnTo>
                  <a:lnTo>
                    <a:pt x="1361" y="926"/>
                  </a:lnTo>
                  <a:lnTo>
                    <a:pt x="1360" y="949"/>
                  </a:lnTo>
                  <a:lnTo>
                    <a:pt x="1359" y="971"/>
                  </a:lnTo>
                  <a:lnTo>
                    <a:pt x="1355" y="993"/>
                  </a:lnTo>
                  <a:lnTo>
                    <a:pt x="1352" y="1014"/>
                  </a:lnTo>
                  <a:lnTo>
                    <a:pt x="1347" y="1034"/>
                  </a:lnTo>
                  <a:lnTo>
                    <a:pt x="1341" y="1055"/>
                  </a:lnTo>
                  <a:lnTo>
                    <a:pt x="1335" y="1075"/>
                  </a:lnTo>
                  <a:lnTo>
                    <a:pt x="1327" y="1094"/>
                  </a:lnTo>
                  <a:lnTo>
                    <a:pt x="1318" y="1114"/>
                  </a:lnTo>
                  <a:lnTo>
                    <a:pt x="1308" y="1133"/>
                  </a:lnTo>
                  <a:lnTo>
                    <a:pt x="1297" y="1150"/>
                  </a:lnTo>
                  <a:lnTo>
                    <a:pt x="1286" y="1169"/>
                  </a:lnTo>
                  <a:lnTo>
                    <a:pt x="1274" y="1185"/>
                  </a:lnTo>
                  <a:lnTo>
                    <a:pt x="1261" y="1202"/>
                  </a:lnTo>
                  <a:lnTo>
                    <a:pt x="1248" y="1217"/>
                  </a:lnTo>
                  <a:lnTo>
                    <a:pt x="1233" y="1232"/>
                  </a:lnTo>
                  <a:lnTo>
                    <a:pt x="1219" y="1246"/>
                  </a:lnTo>
                  <a:lnTo>
                    <a:pt x="1202" y="1261"/>
                  </a:lnTo>
                  <a:lnTo>
                    <a:pt x="1186" y="1274"/>
                  </a:lnTo>
                  <a:lnTo>
                    <a:pt x="1170" y="1286"/>
                  </a:lnTo>
                  <a:lnTo>
                    <a:pt x="1152" y="1297"/>
                  </a:lnTo>
                  <a:lnTo>
                    <a:pt x="1133" y="1308"/>
                  </a:lnTo>
                  <a:lnTo>
                    <a:pt x="1115" y="1316"/>
                  </a:lnTo>
                  <a:lnTo>
                    <a:pt x="1095" y="1325"/>
                  </a:lnTo>
                  <a:lnTo>
                    <a:pt x="1076" y="1333"/>
                  </a:lnTo>
                  <a:lnTo>
                    <a:pt x="1056" y="1340"/>
                  </a:lnTo>
                  <a:lnTo>
                    <a:pt x="1035" y="1346"/>
                  </a:lnTo>
                  <a:lnTo>
                    <a:pt x="1014" y="1351"/>
                  </a:lnTo>
                  <a:lnTo>
                    <a:pt x="994" y="1355"/>
                  </a:lnTo>
                  <a:lnTo>
                    <a:pt x="972" y="1358"/>
                  </a:lnTo>
                  <a:lnTo>
                    <a:pt x="950" y="1359"/>
                  </a:lnTo>
                  <a:lnTo>
                    <a:pt x="928" y="1360"/>
                  </a:lnTo>
                  <a:lnTo>
                    <a:pt x="433" y="1360"/>
                  </a:lnTo>
                  <a:lnTo>
                    <a:pt x="411" y="1359"/>
                  </a:lnTo>
                  <a:lnTo>
                    <a:pt x="389" y="1358"/>
                  </a:lnTo>
                  <a:lnTo>
                    <a:pt x="367" y="1355"/>
                  </a:lnTo>
                  <a:lnTo>
                    <a:pt x="346" y="1351"/>
                  </a:lnTo>
                  <a:lnTo>
                    <a:pt x="325" y="1346"/>
                  </a:lnTo>
                  <a:lnTo>
                    <a:pt x="304" y="1340"/>
                  </a:lnTo>
                  <a:lnTo>
                    <a:pt x="284" y="1333"/>
                  </a:lnTo>
                  <a:lnTo>
                    <a:pt x="265" y="1325"/>
                  </a:lnTo>
                  <a:lnTo>
                    <a:pt x="246" y="1316"/>
                  </a:lnTo>
                  <a:lnTo>
                    <a:pt x="226" y="1308"/>
                  </a:lnTo>
                  <a:lnTo>
                    <a:pt x="209" y="1297"/>
                  </a:lnTo>
                  <a:lnTo>
                    <a:pt x="191" y="1286"/>
                  </a:lnTo>
                  <a:lnTo>
                    <a:pt x="174" y="1274"/>
                  </a:lnTo>
                  <a:lnTo>
                    <a:pt x="158" y="1261"/>
                  </a:lnTo>
                  <a:lnTo>
                    <a:pt x="142" y="1246"/>
                  </a:lnTo>
                  <a:lnTo>
                    <a:pt x="127" y="1232"/>
                  </a:lnTo>
                  <a:lnTo>
                    <a:pt x="113" y="1217"/>
                  </a:lnTo>
                  <a:lnTo>
                    <a:pt x="100" y="1202"/>
                  </a:lnTo>
                  <a:lnTo>
                    <a:pt x="87" y="1185"/>
                  </a:lnTo>
                  <a:lnTo>
                    <a:pt x="75" y="1169"/>
                  </a:lnTo>
                  <a:lnTo>
                    <a:pt x="63" y="1150"/>
                  </a:lnTo>
                  <a:lnTo>
                    <a:pt x="53" y="1133"/>
                  </a:lnTo>
                  <a:lnTo>
                    <a:pt x="43" y="1114"/>
                  </a:lnTo>
                  <a:lnTo>
                    <a:pt x="34" y="1094"/>
                  </a:lnTo>
                  <a:lnTo>
                    <a:pt x="26" y="1075"/>
                  </a:lnTo>
                  <a:lnTo>
                    <a:pt x="20" y="1055"/>
                  </a:lnTo>
                  <a:lnTo>
                    <a:pt x="13" y="1034"/>
                  </a:lnTo>
                  <a:lnTo>
                    <a:pt x="9" y="1014"/>
                  </a:lnTo>
                  <a:lnTo>
                    <a:pt x="5" y="993"/>
                  </a:lnTo>
                  <a:lnTo>
                    <a:pt x="2" y="971"/>
                  </a:lnTo>
                  <a:lnTo>
                    <a:pt x="0" y="949"/>
                  </a:lnTo>
                  <a:lnTo>
                    <a:pt x="0" y="926"/>
                  </a:lnTo>
                  <a:lnTo>
                    <a:pt x="0" y="432"/>
                  </a:lnTo>
                  <a:lnTo>
                    <a:pt x="0" y="409"/>
                  </a:lnTo>
                  <a:lnTo>
                    <a:pt x="2" y="388"/>
                  </a:lnTo>
                  <a:lnTo>
                    <a:pt x="5" y="367"/>
                  </a:lnTo>
                  <a:lnTo>
                    <a:pt x="9" y="345"/>
                  </a:lnTo>
                  <a:lnTo>
                    <a:pt x="13" y="324"/>
                  </a:lnTo>
                  <a:lnTo>
                    <a:pt x="20" y="303"/>
                  </a:lnTo>
                  <a:lnTo>
                    <a:pt x="26" y="284"/>
                  </a:lnTo>
                  <a:lnTo>
                    <a:pt x="34" y="264"/>
                  </a:lnTo>
                  <a:lnTo>
                    <a:pt x="43" y="244"/>
                  </a:lnTo>
                  <a:lnTo>
                    <a:pt x="53" y="226"/>
                  </a:lnTo>
                  <a:lnTo>
                    <a:pt x="63" y="208"/>
                  </a:lnTo>
                  <a:lnTo>
                    <a:pt x="75" y="191"/>
                  </a:lnTo>
                  <a:lnTo>
                    <a:pt x="87" y="173"/>
                  </a:lnTo>
                  <a:lnTo>
                    <a:pt x="100" y="157"/>
                  </a:lnTo>
                  <a:lnTo>
                    <a:pt x="113" y="142"/>
                  </a:lnTo>
                  <a:lnTo>
                    <a:pt x="127" y="126"/>
                  </a:lnTo>
                  <a:lnTo>
                    <a:pt x="142" y="112"/>
                  </a:lnTo>
                  <a:lnTo>
                    <a:pt x="158" y="98"/>
                  </a:lnTo>
                  <a:lnTo>
                    <a:pt x="174" y="85"/>
                  </a:lnTo>
                  <a:lnTo>
                    <a:pt x="191" y="73"/>
                  </a:lnTo>
                  <a:lnTo>
                    <a:pt x="209" y="62"/>
                  </a:lnTo>
                  <a:lnTo>
                    <a:pt x="226" y="52"/>
                  </a:lnTo>
                  <a:lnTo>
                    <a:pt x="246" y="42"/>
                  </a:lnTo>
                  <a:lnTo>
                    <a:pt x="265" y="33"/>
                  </a:lnTo>
                  <a:lnTo>
                    <a:pt x="284" y="26"/>
                  </a:lnTo>
                  <a:lnTo>
                    <a:pt x="304" y="18"/>
                  </a:lnTo>
                  <a:lnTo>
                    <a:pt x="325" y="13"/>
                  </a:lnTo>
                  <a:lnTo>
                    <a:pt x="346" y="8"/>
                  </a:lnTo>
                  <a:lnTo>
                    <a:pt x="367" y="4"/>
                  </a:lnTo>
                  <a:lnTo>
                    <a:pt x="389" y="2"/>
                  </a:lnTo>
                  <a:lnTo>
                    <a:pt x="411" y="0"/>
                  </a:lnTo>
                  <a:lnTo>
                    <a:pt x="433" y="0"/>
                  </a:lnTo>
                  <a:close/>
                  <a:moveTo>
                    <a:pt x="433" y="47"/>
                  </a:moveTo>
                  <a:lnTo>
                    <a:pt x="413" y="48"/>
                  </a:lnTo>
                  <a:lnTo>
                    <a:pt x="394" y="49"/>
                  </a:lnTo>
                  <a:lnTo>
                    <a:pt x="374" y="51"/>
                  </a:lnTo>
                  <a:lnTo>
                    <a:pt x="355" y="54"/>
                  </a:lnTo>
                  <a:lnTo>
                    <a:pt x="337" y="59"/>
                  </a:lnTo>
                  <a:lnTo>
                    <a:pt x="318" y="64"/>
                  </a:lnTo>
                  <a:lnTo>
                    <a:pt x="301" y="71"/>
                  </a:lnTo>
                  <a:lnTo>
                    <a:pt x="283" y="77"/>
                  </a:lnTo>
                  <a:lnTo>
                    <a:pt x="266" y="85"/>
                  </a:lnTo>
                  <a:lnTo>
                    <a:pt x="249" y="94"/>
                  </a:lnTo>
                  <a:lnTo>
                    <a:pt x="233" y="102"/>
                  </a:lnTo>
                  <a:lnTo>
                    <a:pt x="218" y="113"/>
                  </a:lnTo>
                  <a:lnTo>
                    <a:pt x="202" y="123"/>
                  </a:lnTo>
                  <a:lnTo>
                    <a:pt x="188" y="135"/>
                  </a:lnTo>
                  <a:lnTo>
                    <a:pt x="174" y="147"/>
                  </a:lnTo>
                  <a:lnTo>
                    <a:pt x="161" y="160"/>
                  </a:lnTo>
                  <a:lnTo>
                    <a:pt x="148" y="173"/>
                  </a:lnTo>
                  <a:lnTo>
                    <a:pt x="136" y="188"/>
                  </a:lnTo>
                  <a:lnTo>
                    <a:pt x="125" y="202"/>
                  </a:lnTo>
                  <a:lnTo>
                    <a:pt x="114" y="217"/>
                  </a:lnTo>
                  <a:lnTo>
                    <a:pt x="104" y="232"/>
                  </a:lnTo>
                  <a:lnTo>
                    <a:pt x="94" y="249"/>
                  </a:lnTo>
                  <a:lnTo>
                    <a:pt x="86" y="265"/>
                  </a:lnTo>
                  <a:lnTo>
                    <a:pt x="78" y="283"/>
                  </a:lnTo>
                  <a:lnTo>
                    <a:pt x="71" y="300"/>
                  </a:lnTo>
                  <a:lnTo>
                    <a:pt x="65" y="318"/>
                  </a:lnTo>
                  <a:lnTo>
                    <a:pt x="59" y="336"/>
                  </a:lnTo>
                  <a:lnTo>
                    <a:pt x="56" y="355"/>
                  </a:lnTo>
                  <a:lnTo>
                    <a:pt x="52" y="373"/>
                  </a:lnTo>
                  <a:lnTo>
                    <a:pt x="49" y="393"/>
                  </a:lnTo>
                  <a:lnTo>
                    <a:pt x="48" y="413"/>
                  </a:lnTo>
                  <a:lnTo>
                    <a:pt x="47" y="432"/>
                  </a:lnTo>
                  <a:lnTo>
                    <a:pt x="47" y="926"/>
                  </a:lnTo>
                  <a:lnTo>
                    <a:pt x="48" y="946"/>
                  </a:lnTo>
                  <a:lnTo>
                    <a:pt x="49" y="966"/>
                  </a:lnTo>
                  <a:lnTo>
                    <a:pt x="52" y="985"/>
                  </a:lnTo>
                  <a:lnTo>
                    <a:pt x="56" y="1004"/>
                  </a:lnTo>
                  <a:lnTo>
                    <a:pt x="59" y="1022"/>
                  </a:lnTo>
                  <a:lnTo>
                    <a:pt x="65" y="1041"/>
                  </a:lnTo>
                  <a:lnTo>
                    <a:pt x="71" y="1058"/>
                  </a:lnTo>
                  <a:lnTo>
                    <a:pt x="78" y="1076"/>
                  </a:lnTo>
                  <a:lnTo>
                    <a:pt x="86" y="1093"/>
                  </a:lnTo>
                  <a:lnTo>
                    <a:pt x="94" y="1110"/>
                  </a:lnTo>
                  <a:lnTo>
                    <a:pt x="104" y="1126"/>
                  </a:lnTo>
                  <a:lnTo>
                    <a:pt x="114" y="1141"/>
                  </a:lnTo>
                  <a:lnTo>
                    <a:pt x="125" y="1157"/>
                  </a:lnTo>
                  <a:lnTo>
                    <a:pt x="136" y="1171"/>
                  </a:lnTo>
                  <a:lnTo>
                    <a:pt x="148" y="1185"/>
                  </a:lnTo>
                  <a:lnTo>
                    <a:pt x="161" y="1198"/>
                  </a:lnTo>
                  <a:lnTo>
                    <a:pt x="174" y="1211"/>
                  </a:lnTo>
                  <a:lnTo>
                    <a:pt x="188" y="1223"/>
                  </a:lnTo>
                  <a:lnTo>
                    <a:pt x="202" y="1235"/>
                  </a:lnTo>
                  <a:lnTo>
                    <a:pt x="218" y="1246"/>
                  </a:lnTo>
                  <a:lnTo>
                    <a:pt x="233" y="1256"/>
                  </a:lnTo>
                  <a:lnTo>
                    <a:pt x="249" y="1265"/>
                  </a:lnTo>
                  <a:lnTo>
                    <a:pt x="266" y="1274"/>
                  </a:lnTo>
                  <a:lnTo>
                    <a:pt x="283" y="1281"/>
                  </a:lnTo>
                  <a:lnTo>
                    <a:pt x="301" y="1289"/>
                  </a:lnTo>
                  <a:lnTo>
                    <a:pt x="318" y="1294"/>
                  </a:lnTo>
                  <a:lnTo>
                    <a:pt x="337" y="1300"/>
                  </a:lnTo>
                  <a:lnTo>
                    <a:pt x="355" y="1304"/>
                  </a:lnTo>
                  <a:lnTo>
                    <a:pt x="374" y="1308"/>
                  </a:lnTo>
                  <a:lnTo>
                    <a:pt x="394" y="1310"/>
                  </a:lnTo>
                  <a:lnTo>
                    <a:pt x="413" y="1312"/>
                  </a:lnTo>
                  <a:lnTo>
                    <a:pt x="433" y="1312"/>
                  </a:lnTo>
                  <a:lnTo>
                    <a:pt x="928" y="1312"/>
                  </a:lnTo>
                  <a:lnTo>
                    <a:pt x="948" y="1312"/>
                  </a:lnTo>
                  <a:lnTo>
                    <a:pt x="967" y="1310"/>
                  </a:lnTo>
                  <a:lnTo>
                    <a:pt x="986" y="1308"/>
                  </a:lnTo>
                  <a:lnTo>
                    <a:pt x="1005" y="1304"/>
                  </a:lnTo>
                  <a:lnTo>
                    <a:pt x="1023" y="1300"/>
                  </a:lnTo>
                  <a:lnTo>
                    <a:pt x="1042" y="1294"/>
                  </a:lnTo>
                  <a:lnTo>
                    <a:pt x="1060" y="1289"/>
                  </a:lnTo>
                  <a:lnTo>
                    <a:pt x="1078" y="1281"/>
                  </a:lnTo>
                  <a:lnTo>
                    <a:pt x="1094" y="1274"/>
                  </a:lnTo>
                  <a:lnTo>
                    <a:pt x="1111" y="1265"/>
                  </a:lnTo>
                  <a:lnTo>
                    <a:pt x="1127" y="1256"/>
                  </a:lnTo>
                  <a:lnTo>
                    <a:pt x="1142" y="1246"/>
                  </a:lnTo>
                  <a:lnTo>
                    <a:pt x="1157" y="1235"/>
                  </a:lnTo>
                  <a:lnTo>
                    <a:pt x="1173" y="1223"/>
                  </a:lnTo>
                  <a:lnTo>
                    <a:pt x="1186" y="1211"/>
                  </a:lnTo>
                  <a:lnTo>
                    <a:pt x="1200" y="1198"/>
                  </a:lnTo>
                  <a:lnTo>
                    <a:pt x="1212" y="1185"/>
                  </a:lnTo>
                  <a:lnTo>
                    <a:pt x="1224" y="1171"/>
                  </a:lnTo>
                  <a:lnTo>
                    <a:pt x="1236" y="1157"/>
                  </a:lnTo>
                  <a:lnTo>
                    <a:pt x="1247" y="1141"/>
                  </a:lnTo>
                  <a:lnTo>
                    <a:pt x="1257" y="1126"/>
                  </a:lnTo>
                  <a:lnTo>
                    <a:pt x="1266" y="1110"/>
                  </a:lnTo>
                  <a:lnTo>
                    <a:pt x="1274" y="1093"/>
                  </a:lnTo>
                  <a:lnTo>
                    <a:pt x="1282" y="1076"/>
                  </a:lnTo>
                  <a:lnTo>
                    <a:pt x="1290" y="1058"/>
                  </a:lnTo>
                  <a:lnTo>
                    <a:pt x="1295" y="1041"/>
                  </a:lnTo>
                  <a:lnTo>
                    <a:pt x="1301" y="1022"/>
                  </a:lnTo>
                  <a:lnTo>
                    <a:pt x="1305" y="1004"/>
                  </a:lnTo>
                  <a:lnTo>
                    <a:pt x="1308" y="985"/>
                  </a:lnTo>
                  <a:lnTo>
                    <a:pt x="1310" y="966"/>
                  </a:lnTo>
                  <a:lnTo>
                    <a:pt x="1313" y="946"/>
                  </a:lnTo>
                  <a:lnTo>
                    <a:pt x="1313" y="926"/>
                  </a:lnTo>
                  <a:lnTo>
                    <a:pt x="1313" y="432"/>
                  </a:lnTo>
                  <a:lnTo>
                    <a:pt x="1313" y="413"/>
                  </a:lnTo>
                  <a:lnTo>
                    <a:pt x="1310" y="393"/>
                  </a:lnTo>
                  <a:lnTo>
                    <a:pt x="1308" y="373"/>
                  </a:lnTo>
                  <a:lnTo>
                    <a:pt x="1305" y="355"/>
                  </a:lnTo>
                  <a:lnTo>
                    <a:pt x="1301" y="336"/>
                  </a:lnTo>
                  <a:lnTo>
                    <a:pt x="1295" y="318"/>
                  </a:lnTo>
                  <a:lnTo>
                    <a:pt x="1290" y="300"/>
                  </a:lnTo>
                  <a:lnTo>
                    <a:pt x="1282" y="283"/>
                  </a:lnTo>
                  <a:lnTo>
                    <a:pt x="1274" y="265"/>
                  </a:lnTo>
                  <a:lnTo>
                    <a:pt x="1266" y="249"/>
                  </a:lnTo>
                  <a:lnTo>
                    <a:pt x="1257" y="232"/>
                  </a:lnTo>
                  <a:lnTo>
                    <a:pt x="1247" y="217"/>
                  </a:lnTo>
                  <a:lnTo>
                    <a:pt x="1236" y="202"/>
                  </a:lnTo>
                  <a:lnTo>
                    <a:pt x="1224" y="188"/>
                  </a:lnTo>
                  <a:lnTo>
                    <a:pt x="1212" y="173"/>
                  </a:lnTo>
                  <a:lnTo>
                    <a:pt x="1200" y="160"/>
                  </a:lnTo>
                  <a:lnTo>
                    <a:pt x="1186" y="147"/>
                  </a:lnTo>
                  <a:lnTo>
                    <a:pt x="1173" y="135"/>
                  </a:lnTo>
                  <a:lnTo>
                    <a:pt x="1157" y="123"/>
                  </a:lnTo>
                  <a:lnTo>
                    <a:pt x="1142" y="113"/>
                  </a:lnTo>
                  <a:lnTo>
                    <a:pt x="1127" y="102"/>
                  </a:lnTo>
                  <a:lnTo>
                    <a:pt x="1111" y="94"/>
                  </a:lnTo>
                  <a:lnTo>
                    <a:pt x="1094" y="85"/>
                  </a:lnTo>
                  <a:lnTo>
                    <a:pt x="1078" y="77"/>
                  </a:lnTo>
                  <a:lnTo>
                    <a:pt x="1060" y="71"/>
                  </a:lnTo>
                  <a:lnTo>
                    <a:pt x="1042" y="64"/>
                  </a:lnTo>
                  <a:lnTo>
                    <a:pt x="1023" y="59"/>
                  </a:lnTo>
                  <a:lnTo>
                    <a:pt x="1005" y="54"/>
                  </a:lnTo>
                  <a:lnTo>
                    <a:pt x="986" y="51"/>
                  </a:lnTo>
                  <a:lnTo>
                    <a:pt x="967" y="49"/>
                  </a:lnTo>
                  <a:lnTo>
                    <a:pt x="948" y="48"/>
                  </a:lnTo>
                  <a:lnTo>
                    <a:pt x="928" y="47"/>
                  </a:lnTo>
                  <a:lnTo>
                    <a:pt x="433" y="47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96" name="Freeform 70"/>
            <p:cNvSpPr>
              <a:spLocks/>
            </p:cNvSpPr>
            <p:nvPr/>
          </p:nvSpPr>
          <p:spPr bwMode="auto">
            <a:xfrm>
              <a:off x="393700" y="68262"/>
              <a:ext cx="233363" cy="341312"/>
            </a:xfrm>
            <a:custGeom>
              <a:avLst/>
              <a:gdLst>
                <a:gd name="T0" fmla="*/ 202213 w 442"/>
                <a:gd name="T1" fmla="*/ 304213 h 644"/>
                <a:gd name="T2" fmla="*/ 212244 w 442"/>
                <a:gd name="T3" fmla="*/ 275064 h 644"/>
                <a:gd name="T4" fmla="*/ 222804 w 442"/>
                <a:gd name="T5" fmla="*/ 249094 h 644"/>
                <a:gd name="T6" fmla="*/ 231779 w 442"/>
                <a:gd name="T7" fmla="*/ 197685 h 644"/>
                <a:gd name="T8" fmla="*/ 232835 w 442"/>
                <a:gd name="T9" fmla="*/ 137267 h 644"/>
                <a:gd name="T10" fmla="*/ 228083 w 442"/>
                <a:gd name="T11" fmla="*/ 58299 h 644"/>
                <a:gd name="T12" fmla="*/ 221748 w 442"/>
                <a:gd name="T13" fmla="*/ 42929 h 644"/>
                <a:gd name="T14" fmla="*/ 210132 w 442"/>
                <a:gd name="T15" fmla="*/ 37629 h 644"/>
                <a:gd name="T16" fmla="*/ 199573 w 442"/>
                <a:gd name="T17" fmla="*/ 44519 h 644"/>
                <a:gd name="T18" fmla="*/ 195877 w 442"/>
                <a:gd name="T19" fmla="*/ 69428 h 644"/>
                <a:gd name="T20" fmla="*/ 196933 w 442"/>
                <a:gd name="T21" fmla="*/ 125607 h 644"/>
                <a:gd name="T22" fmla="*/ 196405 w 442"/>
                <a:gd name="T23" fmla="*/ 165886 h 644"/>
                <a:gd name="T24" fmla="*/ 193237 w 442"/>
                <a:gd name="T25" fmla="*/ 171186 h 644"/>
                <a:gd name="T26" fmla="*/ 188486 w 442"/>
                <a:gd name="T27" fmla="*/ 171716 h 644"/>
                <a:gd name="T28" fmla="*/ 183734 w 442"/>
                <a:gd name="T29" fmla="*/ 168006 h 644"/>
                <a:gd name="T30" fmla="*/ 182150 w 442"/>
                <a:gd name="T31" fmla="*/ 146277 h 644"/>
                <a:gd name="T32" fmla="*/ 182150 w 442"/>
                <a:gd name="T33" fmla="*/ 76848 h 644"/>
                <a:gd name="T34" fmla="*/ 180038 w 442"/>
                <a:gd name="T35" fmla="*/ 22789 h 644"/>
                <a:gd name="T36" fmla="*/ 173702 w 442"/>
                <a:gd name="T37" fmla="*/ 10600 h 644"/>
                <a:gd name="T38" fmla="*/ 162615 w 442"/>
                <a:gd name="T39" fmla="*/ 7420 h 644"/>
                <a:gd name="T40" fmla="*/ 152584 w 442"/>
                <a:gd name="T41" fmla="*/ 13250 h 644"/>
                <a:gd name="T42" fmla="*/ 148360 w 442"/>
                <a:gd name="T43" fmla="*/ 40279 h 644"/>
                <a:gd name="T44" fmla="*/ 147832 w 442"/>
                <a:gd name="T45" fmla="*/ 112887 h 644"/>
                <a:gd name="T46" fmla="*/ 147304 w 442"/>
                <a:gd name="T47" fmla="*/ 165356 h 644"/>
                <a:gd name="T48" fmla="*/ 141496 w 442"/>
                <a:gd name="T49" fmla="*/ 171716 h 644"/>
                <a:gd name="T50" fmla="*/ 134105 w 442"/>
                <a:gd name="T51" fmla="*/ 171186 h 644"/>
                <a:gd name="T52" fmla="*/ 129881 w 442"/>
                <a:gd name="T53" fmla="*/ 164826 h 644"/>
                <a:gd name="T54" fmla="*/ 129353 w 442"/>
                <a:gd name="T55" fmla="*/ 108117 h 644"/>
                <a:gd name="T56" fmla="*/ 128825 w 442"/>
                <a:gd name="T57" fmla="*/ 31269 h 644"/>
                <a:gd name="T58" fmla="*/ 125129 w 442"/>
                <a:gd name="T59" fmla="*/ 5830 h 644"/>
                <a:gd name="T60" fmla="*/ 115098 w 442"/>
                <a:gd name="T61" fmla="*/ 530 h 644"/>
                <a:gd name="T62" fmla="*/ 102954 w 442"/>
                <a:gd name="T63" fmla="*/ 2120 h 644"/>
                <a:gd name="T64" fmla="*/ 95563 w 442"/>
                <a:gd name="T65" fmla="*/ 12720 h 644"/>
                <a:gd name="T66" fmla="*/ 95035 w 442"/>
                <a:gd name="T67" fmla="*/ 71018 h 644"/>
                <a:gd name="T68" fmla="*/ 95563 w 442"/>
                <a:gd name="T69" fmla="*/ 147867 h 644"/>
                <a:gd name="T70" fmla="*/ 93451 w 442"/>
                <a:gd name="T71" fmla="*/ 169596 h 644"/>
                <a:gd name="T72" fmla="*/ 83419 w 442"/>
                <a:gd name="T73" fmla="*/ 171186 h 644"/>
                <a:gd name="T74" fmla="*/ 78668 w 442"/>
                <a:gd name="T75" fmla="*/ 165356 h 644"/>
                <a:gd name="T76" fmla="*/ 77084 w 442"/>
                <a:gd name="T77" fmla="*/ 122957 h 644"/>
                <a:gd name="T78" fmla="*/ 74444 w 442"/>
                <a:gd name="T79" fmla="*/ 66778 h 644"/>
                <a:gd name="T80" fmla="*/ 71276 w 442"/>
                <a:gd name="T81" fmla="*/ 45579 h 644"/>
                <a:gd name="T82" fmla="*/ 61245 w 442"/>
                <a:gd name="T83" fmla="*/ 39749 h 644"/>
                <a:gd name="T84" fmla="*/ 50157 w 442"/>
                <a:gd name="T85" fmla="*/ 41869 h 644"/>
                <a:gd name="T86" fmla="*/ 41710 w 442"/>
                <a:gd name="T87" fmla="*/ 52469 h 644"/>
                <a:gd name="T88" fmla="*/ 41710 w 442"/>
                <a:gd name="T89" fmla="*/ 114477 h 644"/>
                <a:gd name="T90" fmla="*/ 41182 w 442"/>
                <a:gd name="T91" fmla="*/ 191326 h 644"/>
                <a:gd name="T92" fmla="*/ 11087 w 442"/>
                <a:gd name="T93" fmla="*/ 213055 h 644"/>
                <a:gd name="T94" fmla="*/ 45933 w 442"/>
                <a:gd name="T95" fmla="*/ 278773 h 644"/>
                <a:gd name="T96" fmla="*/ 59661 w 442"/>
                <a:gd name="T97" fmla="*/ 302623 h 644"/>
                <a:gd name="T98" fmla="*/ 65468 w 442"/>
                <a:gd name="T99" fmla="*/ 335482 h 644"/>
                <a:gd name="T100" fmla="*/ 109818 w 442"/>
                <a:gd name="T101" fmla="*/ 341312 h 644"/>
                <a:gd name="T102" fmla="*/ 196405 w 442"/>
                <a:gd name="T103" fmla="*/ 341312 h 6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2" h="644">
                  <a:moveTo>
                    <a:pt x="383" y="644"/>
                  </a:moveTo>
                  <a:lnTo>
                    <a:pt x="383" y="622"/>
                  </a:lnTo>
                  <a:lnTo>
                    <a:pt x="383" y="598"/>
                  </a:lnTo>
                  <a:lnTo>
                    <a:pt x="383" y="574"/>
                  </a:lnTo>
                  <a:lnTo>
                    <a:pt x="383" y="553"/>
                  </a:lnTo>
                  <a:lnTo>
                    <a:pt x="390" y="542"/>
                  </a:lnTo>
                  <a:lnTo>
                    <a:pt x="397" y="530"/>
                  </a:lnTo>
                  <a:lnTo>
                    <a:pt x="402" y="519"/>
                  </a:lnTo>
                  <a:lnTo>
                    <a:pt x="409" y="507"/>
                  </a:lnTo>
                  <a:lnTo>
                    <a:pt x="413" y="495"/>
                  </a:lnTo>
                  <a:lnTo>
                    <a:pt x="418" y="482"/>
                  </a:lnTo>
                  <a:lnTo>
                    <a:pt x="422" y="470"/>
                  </a:lnTo>
                  <a:lnTo>
                    <a:pt x="425" y="456"/>
                  </a:lnTo>
                  <a:lnTo>
                    <a:pt x="432" y="429"/>
                  </a:lnTo>
                  <a:lnTo>
                    <a:pt x="436" y="402"/>
                  </a:lnTo>
                  <a:lnTo>
                    <a:pt x="439" y="373"/>
                  </a:lnTo>
                  <a:lnTo>
                    <a:pt x="441" y="345"/>
                  </a:lnTo>
                  <a:lnTo>
                    <a:pt x="442" y="317"/>
                  </a:lnTo>
                  <a:lnTo>
                    <a:pt x="441" y="287"/>
                  </a:lnTo>
                  <a:lnTo>
                    <a:pt x="441" y="259"/>
                  </a:lnTo>
                  <a:lnTo>
                    <a:pt x="439" y="230"/>
                  </a:lnTo>
                  <a:lnTo>
                    <a:pt x="435" y="173"/>
                  </a:lnTo>
                  <a:lnTo>
                    <a:pt x="432" y="121"/>
                  </a:lnTo>
                  <a:lnTo>
                    <a:pt x="432" y="110"/>
                  </a:lnTo>
                  <a:lnTo>
                    <a:pt x="431" y="101"/>
                  </a:lnTo>
                  <a:lnTo>
                    <a:pt x="428" y="94"/>
                  </a:lnTo>
                  <a:lnTo>
                    <a:pt x="424" y="86"/>
                  </a:lnTo>
                  <a:lnTo>
                    <a:pt x="420" y="81"/>
                  </a:lnTo>
                  <a:lnTo>
                    <a:pt x="416" y="76"/>
                  </a:lnTo>
                  <a:lnTo>
                    <a:pt x="410" y="73"/>
                  </a:lnTo>
                  <a:lnTo>
                    <a:pt x="405" y="72"/>
                  </a:lnTo>
                  <a:lnTo>
                    <a:pt x="398" y="71"/>
                  </a:lnTo>
                  <a:lnTo>
                    <a:pt x="393" y="72"/>
                  </a:lnTo>
                  <a:lnTo>
                    <a:pt x="388" y="74"/>
                  </a:lnTo>
                  <a:lnTo>
                    <a:pt x="383" y="78"/>
                  </a:lnTo>
                  <a:lnTo>
                    <a:pt x="378" y="84"/>
                  </a:lnTo>
                  <a:lnTo>
                    <a:pt x="375" y="90"/>
                  </a:lnTo>
                  <a:lnTo>
                    <a:pt x="373" y="99"/>
                  </a:lnTo>
                  <a:lnTo>
                    <a:pt x="372" y="109"/>
                  </a:lnTo>
                  <a:lnTo>
                    <a:pt x="371" y="131"/>
                  </a:lnTo>
                  <a:lnTo>
                    <a:pt x="371" y="155"/>
                  </a:lnTo>
                  <a:lnTo>
                    <a:pt x="372" y="182"/>
                  </a:lnTo>
                  <a:lnTo>
                    <a:pt x="372" y="209"/>
                  </a:lnTo>
                  <a:lnTo>
                    <a:pt x="373" y="237"/>
                  </a:lnTo>
                  <a:lnTo>
                    <a:pt x="373" y="263"/>
                  </a:lnTo>
                  <a:lnTo>
                    <a:pt x="373" y="287"/>
                  </a:lnTo>
                  <a:lnTo>
                    <a:pt x="373" y="309"/>
                  </a:lnTo>
                  <a:lnTo>
                    <a:pt x="372" y="313"/>
                  </a:lnTo>
                  <a:lnTo>
                    <a:pt x="372" y="317"/>
                  </a:lnTo>
                  <a:lnTo>
                    <a:pt x="370" y="320"/>
                  </a:lnTo>
                  <a:lnTo>
                    <a:pt x="369" y="322"/>
                  </a:lnTo>
                  <a:lnTo>
                    <a:pt x="366" y="323"/>
                  </a:lnTo>
                  <a:lnTo>
                    <a:pt x="364" y="324"/>
                  </a:lnTo>
                  <a:lnTo>
                    <a:pt x="361" y="325"/>
                  </a:lnTo>
                  <a:lnTo>
                    <a:pt x="359" y="324"/>
                  </a:lnTo>
                  <a:lnTo>
                    <a:pt x="357" y="324"/>
                  </a:lnTo>
                  <a:lnTo>
                    <a:pt x="353" y="323"/>
                  </a:lnTo>
                  <a:lnTo>
                    <a:pt x="351" y="321"/>
                  </a:lnTo>
                  <a:lnTo>
                    <a:pt x="350" y="319"/>
                  </a:lnTo>
                  <a:lnTo>
                    <a:pt x="348" y="317"/>
                  </a:lnTo>
                  <a:lnTo>
                    <a:pt x="347" y="312"/>
                  </a:lnTo>
                  <a:lnTo>
                    <a:pt x="346" y="309"/>
                  </a:lnTo>
                  <a:lnTo>
                    <a:pt x="346" y="305"/>
                  </a:lnTo>
                  <a:lnTo>
                    <a:pt x="345" y="276"/>
                  </a:lnTo>
                  <a:lnTo>
                    <a:pt x="345" y="244"/>
                  </a:lnTo>
                  <a:lnTo>
                    <a:pt x="345" y="212"/>
                  </a:lnTo>
                  <a:lnTo>
                    <a:pt x="345" y="178"/>
                  </a:lnTo>
                  <a:lnTo>
                    <a:pt x="345" y="145"/>
                  </a:lnTo>
                  <a:lnTo>
                    <a:pt x="345" y="112"/>
                  </a:lnTo>
                  <a:lnTo>
                    <a:pt x="343" y="81"/>
                  </a:lnTo>
                  <a:lnTo>
                    <a:pt x="342" y="52"/>
                  </a:lnTo>
                  <a:lnTo>
                    <a:pt x="341" y="43"/>
                  </a:lnTo>
                  <a:lnTo>
                    <a:pt x="340" y="37"/>
                  </a:lnTo>
                  <a:lnTo>
                    <a:pt x="337" y="30"/>
                  </a:lnTo>
                  <a:lnTo>
                    <a:pt x="334" y="25"/>
                  </a:lnTo>
                  <a:lnTo>
                    <a:pt x="329" y="20"/>
                  </a:lnTo>
                  <a:lnTo>
                    <a:pt x="324" y="17"/>
                  </a:lnTo>
                  <a:lnTo>
                    <a:pt x="319" y="15"/>
                  </a:lnTo>
                  <a:lnTo>
                    <a:pt x="314" y="14"/>
                  </a:lnTo>
                  <a:lnTo>
                    <a:pt x="308" y="14"/>
                  </a:lnTo>
                  <a:lnTo>
                    <a:pt x="303" y="15"/>
                  </a:lnTo>
                  <a:lnTo>
                    <a:pt x="298" y="17"/>
                  </a:lnTo>
                  <a:lnTo>
                    <a:pt x="293" y="20"/>
                  </a:lnTo>
                  <a:lnTo>
                    <a:pt x="289" y="25"/>
                  </a:lnTo>
                  <a:lnTo>
                    <a:pt x="286" y="31"/>
                  </a:lnTo>
                  <a:lnTo>
                    <a:pt x="283" y="38"/>
                  </a:lnTo>
                  <a:lnTo>
                    <a:pt x="281" y="47"/>
                  </a:lnTo>
                  <a:lnTo>
                    <a:pt x="281" y="76"/>
                  </a:lnTo>
                  <a:lnTo>
                    <a:pt x="281" y="109"/>
                  </a:lnTo>
                  <a:lnTo>
                    <a:pt x="281" y="143"/>
                  </a:lnTo>
                  <a:lnTo>
                    <a:pt x="280" y="178"/>
                  </a:lnTo>
                  <a:lnTo>
                    <a:pt x="280" y="213"/>
                  </a:lnTo>
                  <a:lnTo>
                    <a:pt x="280" y="247"/>
                  </a:lnTo>
                  <a:lnTo>
                    <a:pt x="280" y="278"/>
                  </a:lnTo>
                  <a:lnTo>
                    <a:pt x="280" y="308"/>
                  </a:lnTo>
                  <a:lnTo>
                    <a:pt x="279" y="312"/>
                  </a:lnTo>
                  <a:lnTo>
                    <a:pt x="278" y="315"/>
                  </a:lnTo>
                  <a:lnTo>
                    <a:pt x="277" y="318"/>
                  </a:lnTo>
                  <a:lnTo>
                    <a:pt x="274" y="320"/>
                  </a:lnTo>
                  <a:lnTo>
                    <a:pt x="268" y="324"/>
                  </a:lnTo>
                  <a:lnTo>
                    <a:pt x="263" y="325"/>
                  </a:lnTo>
                  <a:lnTo>
                    <a:pt x="259" y="325"/>
                  </a:lnTo>
                  <a:lnTo>
                    <a:pt x="256" y="324"/>
                  </a:lnTo>
                  <a:lnTo>
                    <a:pt x="254" y="323"/>
                  </a:lnTo>
                  <a:lnTo>
                    <a:pt x="251" y="321"/>
                  </a:lnTo>
                  <a:lnTo>
                    <a:pt x="248" y="319"/>
                  </a:lnTo>
                  <a:lnTo>
                    <a:pt x="247" y="315"/>
                  </a:lnTo>
                  <a:lnTo>
                    <a:pt x="246" y="311"/>
                  </a:lnTo>
                  <a:lnTo>
                    <a:pt x="245" y="307"/>
                  </a:lnTo>
                  <a:lnTo>
                    <a:pt x="245" y="275"/>
                  </a:lnTo>
                  <a:lnTo>
                    <a:pt x="245" y="240"/>
                  </a:lnTo>
                  <a:lnTo>
                    <a:pt x="245" y="204"/>
                  </a:lnTo>
                  <a:lnTo>
                    <a:pt x="245" y="167"/>
                  </a:lnTo>
                  <a:lnTo>
                    <a:pt x="245" y="130"/>
                  </a:lnTo>
                  <a:lnTo>
                    <a:pt x="245" y="94"/>
                  </a:lnTo>
                  <a:lnTo>
                    <a:pt x="244" y="59"/>
                  </a:lnTo>
                  <a:lnTo>
                    <a:pt x="244" y="27"/>
                  </a:lnTo>
                  <a:lnTo>
                    <a:pt x="243" y="21"/>
                  </a:lnTo>
                  <a:lnTo>
                    <a:pt x="241" y="16"/>
                  </a:lnTo>
                  <a:lnTo>
                    <a:pt x="237" y="11"/>
                  </a:lnTo>
                  <a:lnTo>
                    <a:pt x="233" y="7"/>
                  </a:lnTo>
                  <a:lnTo>
                    <a:pt x="229" y="4"/>
                  </a:lnTo>
                  <a:lnTo>
                    <a:pt x="223" y="2"/>
                  </a:lnTo>
                  <a:lnTo>
                    <a:pt x="218" y="1"/>
                  </a:lnTo>
                  <a:lnTo>
                    <a:pt x="211" y="0"/>
                  </a:lnTo>
                  <a:lnTo>
                    <a:pt x="206" y="1"/>
                  </a:lnTo>
                  <a:lnTo>
                    <a:pt x="200" y="2"/>
                  </a:lnTo>
                  <a:lnTo>
                    <a:pt x="195" y="4"/>
                  </a:lnTo>
                  <a:lnTo>
                    <a:pt x="190" y="7"/>
                  </a:lnTo>
                  <a:lnTo>
                    <a:pt x="186" y="12"/>
                  </a:lnTo>
                  <a:lnTo>
                    <a:pt x="183" y="17"/>
                  </a:lnTo>
                  <a:lnTo>
                    <a:pt x="181" y="24"/>
                  </a:lnTo>
                  <a:lnTo>
                    <a:pt x="178" y="31"/>
                  </a:lnTo>
                  <a:lnTo>
                    <a:pt x="178" y="63"/>
                  </a:lnTo>
                  <a:lnTo>
                    <a:pt x="178" y="98"/>
                  </a:lnTo>
                  <a:lnTo>
                    <a:pt x="180" y="134"/>
                  </a:lnTo>
                  <a:lnTo>
                    <a:pt x="180" y="171"/>
                  </a:lnTo>
                  <a:lnTo>
                    <a:pt x="181" y="208"/>
                  </a:lnTo>
                  <a:lnTo>
                    <a:pt x="181" y="244"/>
                  </a:lnTo>
                  <a:lnTo>
                    <a:pt x="181" y="279"/>
                  </a:lnTo>
                  <a:lnTo>
                    <a:pt x="181" y="311"/>
                  </a:lnTo>
                  <a:lnTo>
                    <a:pt x="180" y="314"/>
                  </a:lnTo>
                  <a:lnTo>
                    <a:pt x="178" y="317"/>
                  </a:lnTo>
                  <a:lnTo>
                    <a:pt x="177" y="320"/>
                  </a:lnTo>
                  <a:lnTo>
                    <a:pt x="175" y="321"/>
                  </a:lnTo>
                  <a:lnTo>
                    <a:pt x="170" y="323"/>
                  </a:lnTo>
                  <a:lnTo>
                    <a:pt x="163" y="324"/>
                  </a:lnTo>
                  <a:lnTo>
                    <a:pt x="158" y="323"/>
                  </a:lnTo>
                  <a:lnTo>
                    <a:pt x="152" y="320"/>
                  </a:lnTo>
                  <a:lnTo>
                    <a:pt x="151" y="318"/>
                  </a:lnTo>
                  <a:lnTo>
                    <a:pt x="149" y="315"/>
                  </a:lnTo>
                  <a:lnTo>
                    <a:pt x="149" y="312"/>
                  </a:lnTo>
                  <a:lnTo>
                    <a:pt x="149" y="309"/>
                  </a:lnTo>
                  <a:lnTo>
                    <a:pt x="147" y="284"/>
                  </a:lnTo>
                  <a:lnTo>
                    <a:pt x="146" y="259"/>
                  </a:lnTo>
                  <a:lnTo>
                    <a:pt x="146" y="232"/>
                  </a:lnTo>
                  <a:lnTo>
                    <a:pt x="145" y="205"/>
                  </a:lnTo>
                  <a:lnTo>
                    <a:pt x="143" y="179"/>
                  </a:lnTo>
                  <a:lnTo>
                    <a:pt x="142" y="153"/>
                  </a:lnTo>
                  <a:lnTo>
                    <a:pt x="141" y="126"/>
                  </a:lnTo>
                  <a:lnTo>
                    <a:pt x="140" y="102"/>
                  </a:lnTo>
                  <a:lnTo>
                    <a:pt x="139" y="96"/>
                  </a:lnTo>
                  <a:lnTo>
                    <a:pt x="137" y="90"/>
                  </a:lnTo>
                  <a:lnTo>
                    <a:pt x="135" y="86"/>
                  </a:lnTo>
                  <a:lnTo>
                    <a:pt x="130" y="82"/>
                  </a:lnTo>
                  <a:lnTo>
                    <a:pt x="126" y="79"/>
                  </a:lnTo>
                  <a:lnTo>
                    <a:pt x="122" y="77"/>
                  </a:lnTo>
                  <a:lnTo>
                    <a:pt x="116" y="75"/>
                  </a:lnTo>
                  <a:lnTo>
                    <a:pt x="111" y="75"/>
                  </a:lnTo>
                  <a:lnTo>
                    <a:pt x="105" y="75"/>
                  </a:lnTo>
                  <a:lnTo>
                    <a:pt x="100" y="77"/>
                  </a:lnTo>
                  <a:lnTo>
                    <a:pt x="95" y="79"/>
                  </a:lnTo>
                  <a:lnTo>
                    <a:pt x="90" y="83"/>
                  </a:lnTo>
                  <a:lnTo>
                    <a:pt x="86" y="87"/>
                  </a:lnTo>
                  <a:lnTo>
                    <a:pt x="82" y="93"/>
                  </a:lnTo>
                  <a:lnTo>
                    <a:pt x="79" y="99"/>
                  </a:lnTo>
                  <a:lnTo>
                    <a:pt x="78" y="107"/>
                  </a:lnTo>
                  <a:lnTo>
                    <a:pt x="79" y="144"/>
                  </a:lnTo>
                  <a:lnTo>
                    <a:pt x="79" y="180"/>
                  </a:lnTo>
                  <a:lnTo>
                    <a:pt x="79" y="216"/>
                  </a:lnTo>
                  <a:lnTo>
                    <a:pt x="78" y="252"/>
                  </a:lnTo>
                  <a:lnTo>
                    <a:pt x="78" y="289"/>
                  </a:lnTo>
                  <a:lnTo>
                    <a:pt x="78" y="325"/>
                  </a:lnTo>
                  <a:lnTo>
                    <a:pt x="78" y="361"/>
                  </a:lnTo>
                  <a:lnTo>
                    <a:pt x="79" y="398"/>
                  </a:lnTo>
                  <a:lnTo>
                    <a:pt x="58" y="400"/>
                  </a:lnTo>
                  <a:lnTo>
                    <a:pt x="40" y="401"/>
                  </a:lnTo>
                  <a:lnTo>
                    <a:pt x="21" y="402"/>
                  </a:lnTo>
                  <a:lnTo>
                    <a:pt x="0" y="402"/>
                  </a:lnTo>
                  <a:lnTo>
                    <a:pt x="29" y="443"/>
                  </a:lnTo>
                  <a:lnTo>
                    <a:pt x="59" y="487"/>
                  </a:lnTo>
                  <a:lnTo>
                    <a:pt x="87" y="526"/>
                  </a:lnTo>
                  <a:lnTo>
                    <a:pt x="105" y="553"/>
                  </a:lnTo>
                  <a:lnTo>
                    <a:pt x="109" y="558"/>
                  </a:lnTo>
                  <a:lnTo>
                    <a:pt x="111" y="565"/>
                  </a:lnTo>
                  <a:lnTo>
                    <a:pt x="113" y="571"/>
                  </a:lnTo>
                  <a:lnTo>
                    <a:pt x="115" y="578"/>
                  </a:lnTo>
                  <a:lnTo>
                    <a:pt x="118" y="593"/>
                  </a:lnTo>
                  <a:lnTo>
                    <a:pt x="121" y="608"/>
                  </a:lnTo>
                  <a:lnTo>
                    <a:pt x="124" y="633"/>
                  </a:lnTo>
                  <a:lnTo>
                    <a:pt x="126" y="644"/>
                  </a:lnTo>
                  <a:lnTo>
                    <a:pt x="137" y="644"/>
                  </a:lnTo>
                  <a:lnTo>
                    <a:pt x="166" y="644"/>
                  </a:lnTo>
                  <a:lnTo>
                    <a:pt x="208" y="644"/>
                  </a:lnTo>
                  <a:lnTo>
                    <a:pt x="255" y="644"/>
                  </a:lnTo>
                  <a:lnTo>
                    <a:pt x="302" y="644"/>
                  </a:lnTo>
                  <a:lnTo>
                    <a:pt x="342" y="644"/>
                  </a:lnTo>
                  <a:lnTo>
                    <a:pt x="372" y="644"/>
                  </a:lnTo>
                  <a:lnTo>
                    <a:pt x="383" y="644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97" name="Freeform 71"/>
            <p:cNvSpPr>
              <a:spLocks/>
            </p:cNvSpPr>
            <p:nvPr/>
          </p:nvSpPr>
          <p:spPr bwMode="auto">
            <a:xfrm>
              <a:off x="71438" y="92075"/>
              <a:ext cx="341313" cy="233362"/>
            </a:xfrm>
            <a:custGeom>
              <a:avLst/>
              <a:gdLst>
                <a:gd name="T0" fmla="*/ 304744 w 644"/>
                <a:gd name="T1" fmla="*/ 31150 h 442"/>
                <a:gd name="T2" fmla="*/ 275064 w 644"/>
                <a:gd name="T3" fmla="*/ 20591 h 442"/>
                <a:gd name="T4" fmla="*/ 248565 w 644"/>
                <a:gd name="T5" fmla="*/ 10559 h 442"/>
                <a:gd name="T6" fmla="*/ 197686 w 644"/>
                <a:gd name="T7" fmla="*/ 2112 h 442"/>
                <a:gd name="T8" fmla="*/ 137267 w 644"/>
                <a:gd name="T9" fmla="*/ 1056 h 442"/>
                <a:gd name="T10" fmla="*/ 58299 w 644"/>
                <a:gd name="T11" fmla="*/ 5280 h 442"/>
                <a:gd name="T12" fmla="*/ 42929 w 644"/>
                <a:gd name="T13" fmla="*/ 11615 h 442"/>
                <a:gd name="T14" fmla="*/ 37629 w 644"/>
                <a:gd name="T15" fmla="*/ 23231 h 442"/>
                <a:gd name="T16" fmla="*/ 44519 w 644"/>
                <a:gd name="T17" fmla="*/ 33790 h 442"/>
                <a:gd name="T18" fmla="*/ 69429 w 644"/>
                <a:gd name="T19" fmla="*/ 37486 h 442"/>
                <a:gd name="T20" fmla="*/ 125607 w 644"/>
                <a:gd name="T21" fmla="*/ 36430 h 442"/>
                <a:gd name="T22" fmla="*/ 165887 w 644"/>
                <a:gd name="T23" fmla="*/ 36958 h 442"/>
                <a:gd name="T24" fmla="*/ 171186 w 644"/>
                <a:gd name="T25" fmla="*/ 40126 h 442"/>
                <a:gd name="T26" fmla="*/ 171716 w 644"/>
                <a:gd name="T27" fmla="*/ 45405 h 442"/>
                <a:gd name="T28" fmla="*/ 167477 w 644"/>
                <a:gd name="T29" fmla="*/ 49629 h 442"/>
                <a:gd name="T30" fmla="*/ 146277 w 644"/>
                <a:gd name="T31" fmla="*/ 51741 h 442"/>
                <a:gd name="T32" fmla="*/ 76318 w 644"/>
                <a:gd name="T33" fmla="*/ 51741 h 442"/>
                <a:gd name="T34" fmla="*/ 22790 w 644"/>
                <a:gd name="T35" fmla="*/ 53325 h 442"/>
                <a:gd name="T36" fmla="*/ 11130 w 644"/>
                <a:gd name="T37" fmla="*/ 59660 h 442"/>
                <a:gd name="T38" fmla="*/ 7420 w 644"/>
                <a:gd name="T39" fmla="*/ 70748 h 442"/>
                <a:gd name="T40" fmla="*/ 13250 w 644"/>
                <a:gd name="T41" fmla="*/ 80779 h 442"/>
                <a:gd name="T42" fmla="*/ 40279 w 644"/>
                <a:gd name="T43" fmla="*/ 85003 h 442"/>
                <a:gd name="T44" fmla="*/ 112888 w 644"/>
                <a:gd name="T45" fmla="*/ 85531 h 442"/>
                <a:gd name="T46" fmla="*/ 164827 w 644"/>
                <a:gd name="T47" fmla="*/ 86059 h 442"/>
                <a:gd name="T48" fmla="*/ 171186 w 644"/>
                <a:gd name="T49" fmla="*/ 91866 h 442"/>
                <a:gd name="T50" fmla="*/ 171186 w 644"/>
                <a:gd name="T51" fmla="*/ 99258 h 442"/>
                <a:gd name="T52" fmla="*/ 164827 w 644"/>
                <a:gd name="T53" fmla="*/ 103482 h 442"/>
                <a:gd name="T54" fmla="*/ 108118 w 644"/>
                <a:gd name="T55" fmla="*/ 104010 h 442"/>
                <a:gd name="T56" fmla="*/ 31269 w 644"/>
                <a:gd name="T57" fmla="*/ 104538 h 442"/>
                <a:gd name="T58" fmla="*/ 5830 w 644"/>
                <a:gd name="T59" fmla="*/ 108234 h 442"/>
                <a:gd name="T60" fmla="*/ 530 w 644"/>
                <a:gd name="T61" fmla="*/ 118265 h 442"/>
                <a:gd name="T62" fmla="*/ 2120 w 644"/>
                <a:gd name="T63" fmla="*/ 130408 h 442"/>
                <a:gd name="T64" fmla="*/ 12720 w 644"/>
                <a:gd name="T65" fmla="*/ 138328 h 442"/>
                <a:gd name="T66" fmla="*/ 71019 w 644"/>
                <a:gd name="T67" fmla="*/ 138856 h 442"/>
                <a:gd name="T68" fmla="*/ 148397 w 644"/>
                <a:gd name="T69" fmla="*/ 138328 h 442"/>
                <a:gd name="T70" fmla="*/ 169067 w 644"/>
                <a:gd name="T71" fmla="*/ 139912 h 442"/>
                <a:gd name="T72" fmla="*/ 170657 w 644"/>
                <a:gd name="T73" fmla="*/ 150471 h 442"/>
                <a:gd name="T74" fmla="*/ 165357 w 644"/>
                <a:gd name="T75" fmla="*/ 154695 h 442"/>
                <a:gd name="T76" fmla="*/ 122427 w 644"/>
                <a:gd name="T77" fmla="*/ 156807 h 442"/>
                <a:gd name="T78" fmla="*/ 67309 w 644"/>
                <a:gd name="T79" fmla="*/ 158918 h 442"/>
                <a:gd name="T80" fmla="*/ 45579 w 644"/>
                <a:gd name="T81" fmla="*/ 162086 h 442"/>
                <a:gd name="T82" fmla="*/ 39749 w 644"/>
                <a:gd name="T83" fmla="*/ 172118 h 442"/>
                <a:gd name="T84" fmla="*/ 42399 w 644"/>
                <a:gd name="T85" fmla="*/ 183205 h 442"/>
                <a:gd name="T86" fmla="*/ 52469 w 644"/>
                <a:gd name="T87" fmla="*/ 191653 h 442"/>
                <a:gd name="T88" fmla="*/ 114478 w 644"/>
                <a:gd name="T89" fmla="*/ 191653 h 442"/>
                <a:gd name="T90" fmla="*/ 191326 w 644"/>
                <a:gd name="T91" fmla="*/ 192180 h 442"/>
                <a:gd name="T92" fmla="*/ 212526 w 644"/>
                <a:gd name="T93" fmla="*/ 222275 h 442"/>
                <a:gd name="T94" fmla="*/ 278244 w 644"/>
                <a:gd name="T95" fmla="*/ 187957 h 442"/>
                <a:gd name="T96" fmla="*/ 302624 w 644"/>
                <a:gd name="T97" fmla="*/ 173702 h 442"/>
                <a:gd name="T98" fmla="*/ 336013 w 644"/>
                <a:gd name="T99" fmla="*/ 167894 h 442"/>
                <a:gd name="T100" fmla="*/ 340783 w 644"/>
                <a:gd name="T101" fmla="*/ 123545 h 442"/>
                <a:gd name="T102" fmla="*/ 341313 w 644"/>
                <a:gd name="T103" fmla="*/ 36958 h 4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44" h="442">
                  <a:moveTo>
                    <a:pt x="644" y="59"/>
                  </a:moveTo>
                  <a:lnTo>
                    <a:pt x="622" y="59"/>
                  </a:lnTo>
                  <a:lnTo>
                    <a:pt x="599" y="59"/>
                  </a:lnTo>
                  <a:lnTo>
                    <a:pt x="575" y="59"/>
                  </a:lnTo>
                  <a:lnTo>
                    <a:pt x="553" y="59"/>
                  </a:lnTo>
                  <a:lnTo>
                    <a:pt x="542" y="52"/>
                  </a:lnTo>
                  <a:lnTo>
                    <a:pt x="530" y="45"/>
                  </a:lnTo>
                  <a:lnTo>
                    <a:pt x="519" y="39"/>
                  </a:lnTo>
                  <a:lnTo>
                    <a:pt x="507" y="33"/>
                  </a:lnTo>
                  <a:lnTo>
                    <a:pt x="495" y="29"/>
                  </a:lnTo>
                  <a:lnTo>
                    <a:pt x="482" y="24"/>
                  </a:lnTo>
                  <a:lnTo>
                    <a:pt x="469" y="20"/>
                  </a:lnTo>
                  <a:lnTo>
                    <a:pt x="455" y="17"/>
                  </a:lnTo>
                  <a:lnTo>
                    <a:pt x="429" y="10"/>
                  </a:lnTo>
                  <a:lnTo>
                    <a:pt x="402" y="6"/>
                  </a:lnTo>
                  <a:lnTo>
                    <a:pt x="373" y="4"/>
                  </a:lnTo>
                  <a:lnTo>
                    <a:pt x="345" y="2"/>
                  </a:lnTo>
                  <a:lnTo>
                    <a:pt x="317" y="0"/>
                  </a:lnTo>
                  <a:lnTo>
                    <a:pt x="287" y="2"/>
                  </a:lnTo>
                  <a:lnTo>
                    <a:pt x="259" y="2"/>
                  </a:lnTo>
                  <a:lnTo>
                    <a:pt x="230" y="4"/>
                  </a:lnTo>
                  <a:lnTo>
                    <a:pt x="174" y="7"/>
                  </a:lnTo>
                  <a:lnTo>
                    <a:pt x="120" y="10"/>
                  </a:lnTo>
                  <a:lnTo>
                    <a:pt x="110" y="10"/>
                  </a:lnTo>
                  <a:lnTo>
                    <a:pt x="101" y="11"/>
                  </a:lnTo>
                  <a:lnTo>
                    <a:pt x="93" y="15"/>
                  </a:lnTo>
                  <a:lnTo>
                    <a:pt x="86" y="18"/>
                  </a:lnTo>
                  <a:lnTo>
                    <a:pt x="81" y="22"/>
                  </a:lnTo>
                  <a:lnTo>
                    <a:pt x="76" y="27"/>
                  </a:lnTo>
                  <a:lnTo>
                    <a:pt x="73" y="32"/>
                  </a:lnTo>
                  <a:lnTo>
                    <a:pt x="72" y="38"/>
                  </a:lnTo>
                  <a:lnTo>
                    <a:pt x="71" y="44"/>
                  </a:lnTo>
                  <a:lnTo>
                    <a:pt x="72" y="50"/>
                  </a:lnTo>
                  <a:lnTo>
                    <a:pt x="74" y="54"/>
                  </a:lnTo>
                  <a:lnTo>
                    <a:pt x="78" y="59"/>
                  </a:lnTo>
                  <a:lnTo>
                    <a:pt x="84" y="64"/>
                  </a:lnTo>
                  <a:lnTo>
                    <a:pt x="90" y="67"/>
                  </a:lnTo>
                  <a:lnTo>
                    <a:pt x="99" y="69"/>
                  </a:lnTo>
                  <a:lnTo>
                    <a:pt x="109" y="70"/>
                  </a:lnTo>
                  <a:lnTo>
                    <a:pt x="131" y="71"/>
                  </a:lnTo>
                  <a:lnTo>
                    <a:pt x="155" y="71"/>
                  </a:lnTo>
                  <a:lnTo>
                    <a:pt x="181" y="70"/>
                  </a:lnTo>
                  <a:lnTo>
                    <a:pt x="210" y="70"/>
                  </a:lnTo>
                  <a:lnTo>
                    <a:pt x="237" y="69"/>
                  </a:lnTo>
                  <a:lnTo>
                    <a:pt x="263" y="69"/>
                  </a:lnTo>
                  <a:lnTo>
                    <a:pt x="287" y="69"/>
                  </a:lnTo>
                  <a:lnTo>
                    <a:pt x="309" y="69"/>
                  </a:lnTo>
                  <a:lnTo>
                    <a:pt x="313" y="70"/>
                  </a:lnTo>
                  <a:lnTo>
                    <a:pt x="317" y="70"/>
                  </a:lnTo>
                  <a:lnTo>
                    <a:pt x="319" y="73"/>
                  </a:lnTo>
                  <a:lnTo>
                    <a:pt x="321" y="74"/>
                  </a:lnTo>
                  <a:lnTo>
                    <a:pt x="323" y="76"/>
                  </a:lnTo>
                  <a:lnTo>
                    <a:pt x="324" y="78"/>
                  </a:lnTo>
                  <a:lnTo>
                    <a:pt x="324" y="81"/>
                  </a:lnTo>
                  <a:lnTo>
                    <a:pt x="324" y="83"/>
                  </a:lnTo>
                  <a:lnTo>
                    <a:pt x="324" y="86"/>
                  </a:lnTo>
                  <a:lnTo>
                    <a:pt x="323" y="89"/>
                  </a:lnTo>
                  <a:lnTo>
                    <a:pt x="321" y="91"/>
                  </a:lnTo>
                  <a:lnTo>
                    <a:pt x="319" y="92"/>
                  </a:lnTo>
                  <a:lnTo>
                    <a:pt x="316" y="94"/>
                  </a:lnTo>
                  <a:lnTo>
                    <a:pt x="312" y="96"/>
                  </a:lnTo>
                  <a:lnTo>
                    <a:pt x="309" y="97"/>
                  </a:lnTo>
                  <a:lnTo>
                    <a:pt x="305" y="97"/>
                  </a:lnTo>
                  <a:lnTo>
                    <a:pt x="276" y="98"/>
                  </a:lnTo>
                  <a:lnTo>
                    <a:pt x="245" y="98"/>
                  </a:lnTo>
                  <a:lnTo>
                    <a:pt x="212" y="98"/>
                  </a:lnTo>
                  <a:lnTo>
                    <a:pt x="178" y="98"/>
                  </a:lnTo>
                  <a:lnTo>
                    <a:pt x="144" y="98"/>
                  </a:lnTo>
                  <a:lnTo>
                    <a:pt x="111" y="98"/>
                  </a:lnTo>
                  <a:lnTo>
                    <a:pt x="81" y="99"/>
                  </a:lnTo>
                  <a:lnTo>
                    <a:pt x="52" y="100"/>
                  </a:lnTo>
                  <a:lnTo>
                    <a:pt x="43" y="101"/>
                  </a:lnTo>
                  <a:lnTo>
                    <a:pt x="37" y="102"/>
                  </a:lnTo>
                  <a:lnTo>
                    <a:pt x="30" y="105"/>
                  </a:lnTo>
                  <a:lnTo>
                    <a:pt x="25" y="109"/>
                  </a:lnTo>
                  <a:lnTo>
                    <a:pt x="21" y="113"/>
                  </a:lnTo>
                  <a:lnTo>
                    <a:pt x="17" y="118"/>
                  </a:lnTo>
                  <a:lnTo>
                    <a:pt x="15" y="123"/>
                  </a:lnTo>
                  <a:lnTo>
                    <a:pt x="14" y="128"/>
                  </a:lnTo>
                  <a:lnTo>
                    <a:pt x="14" y="134"/>
                  </a:lnTo>
                  <a:lnTo>
                    <a:pt x="15" y="139"/>
                  </a:lnTo>
                  <a:lnTo>
                    <a:pt x="17" y="145"/>
                  </a:lnTo>
                  <a:lnTo>
                    <a:pt x="21" y="149"/>
                  </a:lnTo>
                  <a:lnTo>
                    <a:pt x="25" y="153"/>
                  </a:lnTo>
                  <a:lnTo>
                    <a:pt x="31" y="157"/>
                  </a:lnTo>
                  <a:lnTo>
                    <a:pt x="38" y="159"/>
                  </a:lnTo>
                  <a:lnTo>
                    <a:pt x="47" y="161"/>
                  </a:lnTo>
                  <a:lnTo>
                    <a:pt x="76" y="161"/>
                  </a:lnTo>
                  <a:lnTo>
                    <a:pt x="108" y="161"/>
                  </a:lnTo>
                  <a:lnTo>
                    <a:pt x="143" y="161"/>
                  </a:lnTo>
                  <a:lnTo>
                    <a:pt x="178" y="162"/>
                  </a:lnTo>
                  <a:lnTo>
                    <a:pt x="213" y="162"/>
                  </a:lnTo>
                  <a:lnTo>
                    <a:pt x="247" y="162"/>
                  </a:lnTo>
                  <a:lnTo>
                    <a:pt x="278" y="162"/>
                  </a:lnTo>
                  <a:lnTo>
                    <a:pt x="308" y="162"/>
                  </a:lnTo>
                  <a:lnTo>
                    <a:pt x="311" y="163"/>
                  </a:lnTo>
                  <a:lnTo>
                    <a:pt x="314" y="164"/>
                  </a:lnTo>
                  <a:lnTo>
                    <a:pt x="318" y="165"/>
                  </a:lnTo>
                  <a:lnTo>
                    <a:pt x="320" y="169"/>
                  </a:lnTo>
                  <a:lnTo>
                    <a:pt x="323" y="174"/>
                  </a:lnTo>
                  <a:lnTo>
                    <a:pt x="325" y="180"/>
                  </a:lnTo>
                  <a:lnTo>
                    <a:pt x="324" y="183"/>
                  </a:lnTo>
                  <a:lnTo>
                    <a:pt x="324" y="186"/>
                  </a:lnTo>
                  <a:lnTo>
                    <a:pt x="323" y="188"/>
                  </a:lnTo>
                  <a:lnTo>
                    <a:pt x="321" y="192"/>
                  </a:lnTo>
                  <a:lnTo>
                    <a:pt x="318" y="194"/>
                  </a:lnTo>
                  <a:lnTo>
                    <a:pt x="314" y="195"/>
                  </a:lnTo>
                  <a:lnTo>
                    <a:pt x="311" y="196"/>
                  </a:lnTo>
                  <a:lnTo>
                    <a:pt x="307" y="196"/>
                  </a:lnTo>
                  <a:lnTo>
                    <a:pt x="275" y="197"/>
                  </a:lnTo>
                  <a:lnTo>
                    <a:pt x="240" y="197"/>
                  </a:lnTo>
                  <a:lnTo>
                    <a:pt x="204" y="197"/>
                  </a:lnTo>
                  <a:lnTo>
                    <a:pt x="167" y="197"/>
                  </a:lnTo>
                  <a:lnTo>
                    <a:pt x="130" y="197"/>
                  </a:lnTo>
                  <a:lnTo>
                    <a:pt x="93" y="197"/>
                  </a:lnTo>
                  <a:lnTo>
                    <a:pt x="59" y="198"/>
                  </a:lnTo>
                  <a:lnTo>
                    <a:pt x="27" y="198"/>
                  </a:lnTo>
                  <a:lnTo>
                    <a:pt x="21" y="199"/>
                  </a:lnTo>
                  <a:lnTo>
                    <a:pt x="16" y="202"/>
                  </a:lnTo>
                  <a:lnTo>
                    <a:pt x="11" y="205"/>
                  </a:lnTo>
                  <a:lnTo>
                    <a:pt x="7" y="209"/>
                  </a:lnTo>
                  <a:lnTo>
                    <a:pt x="4" y="214"/>
                  </a:lnTo>
                  <a:lnTo>
                    <a:pt x="2" y="219"/>
                  </a:lnTo>
                  <a:lnTo>
                    <a:pt x="1" y="224"/>
                  </a:lnTo>
                  <a:lnTo>
                    <a:pt x="0" y="231"/>
                  </a:lnTo>
                  <a:lnTo>
                    <a:pt x="1" y="236"/>
                  </a:lnTo>
                  <a:lnTo>
                    <a:pt x="2" y="242"/>
                  </a:lnTo>
                  <a:lnTo>
                    <a:pt x="4" y="247"/>
                  </a:lnTo>
                  <a:lnTo>
                    <a:pt x="7" y="252"/>
                  </a:lnTo>
                  <a:lnTo>
                    <a:pt x="12" y="256"/>
                  </a:lnTo>
                  <a:lnTo>
                    <a:pt x="17" y="259"/>
                  </a:lnTo>
                  <a:lnTo>
                    <a:pt x="24" y="262"/>
                  </a:lnTo>
                  <a:lnTo>
                    <a:pt x="31" y="264"/>
                  </a:lnTo>
                  <a:lnTo>
                    <a:pt x="63" y="264"/>
                  </a:lnTo>
                  <a:lnTo>
                    <a:pt x="98" y="264"/>
                  </a:lnTo>
                  <a:lnTo>
                    <a:pt x="134" y="263"/>
                  </a:lnTo>
                  <a:lnTo>
                    <a:pt x="171" y="263"/>
                  </a:lnTo>
                  <a:lnTo>
                    <a:pt x="208" y="262"/>
                  </a:lnTo>
                  <a:lnTo>
                    <a:pt x="245" y="262"/>
                  </a:lnTo>
                  <a:lnTo>
                    <a:pt x="280" y="262"/>
                  </a:lnTo>
                  <a:lnTo>
                    <a:pt x="311" y="262"/>
                  </a:lnTo>
                  <a:lnTo>
                    <a:pt x="314" y="263"/>
                  </a:lnTo>
                  <a:lnTo>
                    <a:pt x="317" y="264"/>
                  </a:lnTo>
                  <a:lnTo>
                    <a:pt x="319" y="265"/>
                  </a:lnTo>
                  <a:lnTo>
                    <a:pt x="321" y="267"/>
                  </a:lnTo>
                  <a:lnTo>
                    <a:pt x="323" y="273"/>
                  </a:lnTo>
                  <a:lnTo>
                    <a:pt x="324" y="279"/>
                  </a:lnTo>
                  <a:lnTo>
                    <a:pt x="322" y="285"/>
                  </a:lnTo>
                  <a:lnTo>
                    <a:pt x="320" y="290"/>
                  </a:lnTo>
                  <a:lnTo>
                    <a:pt x="318" y="291"/>
                  </a:lnTo>
                  <a:lnTo>
                    <a:pt x="314" y="293"/>
                  </a:lnTo>
                  <a:lnTo>
                    <a:pt x="312" y="293"/>
                  </a:lnTo>
                  <a:lnTo>
                    <a:pt x="309" y="293"/>
                  </a:lnTo>
                  <a:lnTo>
                    <a:pt x="284" y="295"/>
                  </a:lnTo>
                  <a:lnTo>
                    <a:pt x="258" y="297"/>
                  </a:lnTo>
                  <a:lnTo>
                    <a:pt x="231" y="297"/>
                  </a:lnTo>
                  <a:lnTo>
                    <a:pt x="205" y="298"/>
                  </a:lnTo>
                  <a:lnTo>
                    <a:pt x="179" y="299"/>
                  </a:lnTo>
                  <a:lnTo>
                    <a:pt x="153" y="300"/>
                  </a:lnTo>
                  <a:lnTo>
                    <a:pt x="127" y="301"/>
                  </a:lnTo>
                  <a:lnTo>
                    <a:pt x="101" y="302"/>
                  </a:lnTo>
                  <a:lnTo>
                    <a:pt x="96" y="303"/>
                  </a:lnTo>
                  <a:lnTo>
                    <a:pt x="90" y="305"/>
                  </a:lnTo>
                  <a:lnTo>
                    <a:pt x="86" y="307"/>
                  </a:lnTo>
                  <a:lnTo>
                    <a:pt x="82" y="312"/>
                  </a:lnTo>
                  <a:lnTo>
                    <a:pt x="78" y="316"/>
                  </a:lnTo>
                  <a:lnTo>
                    <a:pt x="76" y="321"/>
                  </a:lnTo>
                  <a:lnTo>
                    <a:pt x="75" y="326"/>
                  </a:lnTo>
                  <a:lnTo>
                    <a:pt x="75" y="332"/>
                  </a:lnTo>
                  <a:lnTo>
                    <a:pt x="75" y="337"/>
                  </a:lnTo>
                  <a:lnTo>
                    <a:pt x="77" y="342"/>
                  </a:lnTo>
                  <a:lnTo>
                    <a:pt x="80" y="347"/>
                  </a:lnTo>
                  <a:lnTo>
                    <a:pt x="83" y="352"/>
                  </a:lnTo>
                  <a:lnTo>
                    <a:pt x="87" y="357"/>
                  </a:lnTo>
                  <a:lnTo>
                    <a:pt x="93" y="360"/>
                  </a:lnTo>
                  <a:lnTo>
                    <a:pt x="99" y="363"/>
                  </a:lnTo>
                  <a:lnTo>
                    <a:pt x="107" y="364"/>
                  </a:lnTo>
                  <a:lnTo>
                    <a:pt x="143" y="363"/>
                  </a:lnTo>
                  <a:lnTo>
                    <a:pt x="180" y="363"/>
                  </a:lnTo>
                  <a:lnTo>
                    <a:pt x="216" y="363"/>
                  </a:lnTo>
                  <a:lnTo>
                    <a:pt x="252" y="364"/>
                  </a:lnTo>
                  <a:lnTo>
                    <a:pt x="288" y="364"/>
                  </a:lnTo>
                  <a:lnTo>
                    <a:pt x="325" y="364"/>
                  </a:lnTo>
                  <a:lnTo>
                    <a:pt x="361" y="364"/>
                  </a:lnTo>
                  <a:lnTo>
                    <a:pt x="399" y="363"/>
                  </a:lnTo>
                  <a:lnTo>
                    <a:pt x="399" y="384"/>
                  </a:lnTo>
                  <a:lnTo>
                    <a:pt x="400" y="403"/>
                  </a:lnTo>
                  <a:lnTo>
                    <a:pt x="401" y="421"/>
                  </a:lnTo>
                  <a:lnTo>
                    <a:pt x="402" y="442"/>
                  </a:lnTo>
                  <a:lnTo>
                    <a:pt x="443" y="413"/>
                  </a:lnTo>
                  <a:lnTo>
                    <a:pt x="487" y="383"/>
                  </a:lnTo>
                  <a:lnTo>
                    <a:pt x="525" y="356"/>
                  </a:lnTo>
                  <a:lnTo>
                    <a:pt x="553" y="337"/>
                  </a:lnTo>
                  <a:lnTo>
                    <a:pt x="558" y="334"/>
                  </a:lnTo>
                  <a:lnTo>
                    <a:pt x="565" y="332"/>
                  </a:lnTo>
                  <a:lnTo>
                    <a:pt x="571" y="329"/>
                  </a:lnTo>
                  <a:lnTo>
                    <a:pt x="578" y="327"/>
                  </a:lnTo>
                  <a:lnTo>
                    <a:pt x="593" y="324"/>
                  </a:lnTo>
                  <a:lnTo>
                    <a:pt x="608" y="322"/>
                  </a:lnTo>
                  <a:lnTo>
                    <a:pt x="634" y="318"/>
                  </a:lnTo>
                  <a:lnTo>
                    <a:pt x="644" y="316"/>
                  </a:lnTo>
                  <a:lnTo>
                    <a:pt x="643" y="305"/>
                  </a:lnTo>
                  <a:lnTo>
                    <a:pt x="643" y="276"/>
                  </a:lnTo>
                  <a:lnTo>
                    <a:pt x="643" y="234"/>
                  </a:lnTo>
                  <a:lnTo>
                    <a:pt x="644" y="187"/>
                  </a:lnTo>
                  <a:lnTo>
                    <a:pt x="644" y="140"/>
                  </a:lnTo>
                  <a:lnTo>
                    <a:pt x="644" y="100"/>
                  </a:lnTo>
                  <a:lnTo>
                    <a:pt x="644" y="70"/>
                  </a:lnTo>
                  <a:lnTo>
                    <a:pt x="644" y="59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98" name="Freeform 72"/>
            <p:cNvSpPr>
              <a:spLocks/>
            </p:cNvSpPr>
            <p:nvPr/>
          </p:nvSpPr>
          <p:spPr bwMode="auto">
            <a:xfrm>
              <a:off x="93663" y="307975"/>
              <a:ext cx="233363" cy="341312"/>
            </a:xfrm>
            <a:custGeom>
              <a:avLst/>
              <a:gdLst>
                <a:gd name="T0" fmla="*/ 31221 w 441"/>
                <a:gd name="T1" fmla="*/ 37042 h 645"/>
                <a:gd name="T2" fmla="*/ 20108 w 441"/>
                <a:gd name="T3" fmla="*/ 66675 h 645"/>
                <a:gd name="T4" fmla="*/ 10054 w 441"/>
                <a:gd name="T5" fmla="*/ 93133 h 645"/>
                <a:gd name="T6" fmla="*/ 1058 w 441"/>
                <a:gd name="T7" fmla="*/ 143404 h 645"/>
                <a:gd name="T8" fmla="*/ 529 w 441"/>
                <a:gd name="T9" fmla="*/ 204258 h 645"/>
                <a:gd name="T10" fmla="*/ 5292 w 441"/>
                <a:gd name="T11" fmla="*/ 283104 h 645"/>
                <a:gd name="T12" fmla="*/ 11113 w 441"/>
                <a:gd name="T13" fmla="*/ 298450 h 645"/>
                <a:gd name="T14" fmla="*/ 22754 w 441"/>
                <a:gd name="T15" fmla="*/ 303741 h 645"/>
                <a:gd name="T16" fmla="*/ 32808 w 441"/>
                <a:gd name="T17" fmla="*/ 296862 h 645"/>
                <a:gd name="T18" fmla="*/ 37042 w 441"/>
                <a:gd name="T19" fmla="*/ 271991 h 645"/>
                <a:gd name="T20" fmla="*/ 36513 w 441"/>
                <a:gd name="T21" fmla="*/ 215900 h 645"/>
                <a:gd name="T22" fmla="*/ 36513 w 441"/>
                <a:gd name="T23" fmla="*/ 175154 h 645"/>
                <a:gd name="T24" fmla="*/ 40217 w 441"/>
                <a:gd name="T25" fmla="*/ 169862 h 645"/>
                <a:gd name="T26" fmla="*/ 44979 w 441"/>
                <a:gd name="T27" fmla="*/ 169333 h 645"/>
                <a:gd name="T28" fmla="*/ 49742 w 441"/>
                <a:gd name="T29" fmla="*/ 174096 h 645"/>
                <a:gd name="T30" fmla="*/ 50800 w 441"/>
                <a:gd name="T31" fmla="*/ 194733 h 645"/>
                <a:gd name="T32" fmla="*/ 51329 w 441"/>
                <a:gd name="T33" fmla="*/ 265112 h 645"/>
                <a:gd name="T34" fmla="*/ 52917 w 441"/>
                <a:gd name="T35" fmla="*/ 318029 h 645"/>
                <a:gd name="T36" fmla="*/ 59796 w 441"/>
                <a:gd name="T37" fmla="*/ 330200 h 645"/>
                <a:gd name="T38" fmla="*/ 70908 w 441"/>
                <a:gd name="T39" fmla="*/ 333904 h 645"/>
                <a:gd name="T40" fmla="*/ 80434 w 441"/>
                <a:gd name="T41" fmla="*/ 328083 h 645"/>
                <a:gd name="T42" fmla="*/ 84667 w 441"/>
                <a:gd name="T43" fmla="*/ 300566 h 645"/>
                <a:gd name="T44" fmla="*/ 85196 w 441"/>
                <a:gd name="T45" fmla="*/ 228600 h 645"/>
                <a:gd name="T46" fmla="*/ 85725 w 441"/>
                <a:gd name="T47" fmla="*/ 175683 h 645"/>
                <a:gd name="T48" fmla="*/ 91546 w 441"/>
                <a:gd name="T49" fmla="*/ 169862 h 645"/>
                <a:gd name="T50" fmla="*/ 99484 w 441"/>
                <a:gd name="T51" fmla="*/ 169862 h 645"/>
                <a:gd name="T52" fmla="*/ 103717 w 441"/>
                <a:gd name="T53" fmla="*/ 176212 h 645"/>
                <a:gd name="T54" fmla="*/ 104246 w 441"/>
                <a:gd name="T55" fmla="*/ 233362 h 645"/>
                <a:gd name="T56" fmla="*/ 104246 w 441"/>
                <a:gd name="T57" fmla="*/ 310091 h 645"/>
                <a:gd name="T58" fmla="*/ 108479 w 441"/>
                <a:gd name="T59" fmla="*/ 335491 h 645"/>
                <a:gd name="T60" fmla="*/ 118534 w 441"/>
                <a:gd name="T61" fmla="*/ 340783 h 645"/>
                <a:gd name="T62" fmla="*/ 130175 w 441"/>
                <a:gd name="T63" fmla="*/ 339195 h 645"/>
                <a:gd name="T64" fmla="*/ 138113 w 441"/>
                <a:gd name="T65" fmla="*/ 328612 h 645"/>
                <a:gd name="T66" fmla="*/ 138642 w 441"/>
                <a:gd name="T67" fmla="*/ 269875 h 645"/>
                <a:gd name="T68" fmla="*/ 138113 w 441"/>
                <a:gd name="T69" fmla="*/ 193146 h 645"/>
                <a:gd name="T70" fmla="*/ 140229 w 441"/>
                <a:gd name="T71" fmla="*/ 172508 h 645"/>
                <a:gd name="T72" fmla="*/ 150284 w 441"/>
                <a:gd name="T73" fmla="*/ 170921 h 645"/>
                <a:gd name="T74" fmla="*/ 155046 w 441"/>
                <a:gd name="T75" fmla="*/ 175683 h 645"/>
                <a:gd name="T76" fmla="*/ 156634 w 441"/>
                <a:gd name="T77" fmla="*/ 218546 h 645"/>
                <a:gd name="T78" fmla="*/ 158750 w 441"/>
                <a:gd name="T79" fmla="*/ 274108 h 645"/>
                <a:gd name="T80" fmla="*/ 162455 w 441"/>
                <a:gd name="T81" fmla="*/ 295804 h 645"/>
                <a:gd name="T82" fmla="*/ 171980 w 441"/>
                <a:gd name="T83" fmla="*/ 301095 h 645"/>
                <a:gd name="T84" fmla="*/ 183621 w 441"/>
                <a:gd name="T85" fmla="*/ 298979 h 645"/>
                <a:gd name="T86" fmla="*/ 191559 w 441"/>
                <a:gd name="T87" fmla="*/ 288395 h 645"/>
                <a:gd name="T88" fmla="*/ 192088 w 441"/>
                <a:gd name="T89" fmla="*/ 227012 h 645"/>
                <a:gd name="T90" fmla="*/ 192617 w 441"/>
                <a:gd name="T91" fmla="*/ 149754 h 645"/>
                <a:gd name="T92" fmla="*/ 222780 w 441"/>
                <a:gd name="T93" fmla="*/ 129116 h 645"/>
                <a:gd name="T94" fmla="*/ 187855 w 441"/>
                <a:gd name="T95" fmla="*/ 62971 h 645"/>
                <a:gd name="T96" fmla="*/ 173567 w 441"/>
                <a:gd name="T97" fmla="*/ 38629 h 645"/>
                <a:gd name="T98" fmla="*/ 168275 w 441"/>
                <a:gd name="T99" fmla="*/ 5821 h 645"/>
                <a:gd name="T100" fmla="*/ 123825 w 441"/>
                <a:gd name="T101" fmla="*/ 529 h 645"/>
                <a:gd name="T102" fmla="*/ 37042 w 441"/>
                <a:gd name="T103" fmla="*/ 0 h 6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1" h="645">
                  <a:moveTo>
                    <a:pt x="59" y="0"/>
                  </a:moveTo>
                  <a:lnTo>
                    <a:pt x="59" y="23"/>
                  </a:lnTo>
                  <a:lnTo>
                    <a:pt x="59" y="46"/>
                  </a:lnTo>
                  <a:lnTo>
                    <a:pt x="59" y="70"/>
                  </a:lnTo>
                  <a:lnTo>
                    <a:pt x="59" y="92"/>
                  </a:lnTo>
                  <a:lnTo>
                    <a:pt x="52" y="103"/>
                  </a:lnTo>
                  <a:lnTo>
                    <a:pt x="45" y="115"/>
                  </a:lnTo>
                  <a:lnTo>
                    <a:pt x="38" y="126"/>
                  </a:lnTo>
                  <a:lnTo>
                    <a:pt x="33" y="138"/>
                  </a:lnTo>
                  <a:lnTo>
                    <a:pt x="28" y="150"/>
                  </a:lnTo>
                  <a:lnTo>
                    <a:pt x="23" y="163"/>
                  </a:lnTo>
                  <a:lnTo>
                    <a:pt x="19" y="176"/>
                  </a:lnTo>
                  <a:lnTo>
                    <a:pt x="15" y="189"/>
                  </a:lnTo>
                  <a:lnTo>
                    <a:pt x="10" y="215"/>
                  </a:lnTo>
                  <a:lnTo>
                    <a:pt x="6" y="243"/>
                  </a:lnTo>
                  <a:lnTo>
                    <a:pt x="2" y="271"/>
                  </a:lnTo>
                  <a:lnTo>
                    <a:pt x="1" y="300"/>
                  </a:lnTo>
                  <a:lnTo>
                    <a:pt x="0" y="328"/>
                  </a:lnTo>
                  <a:lnTo>
                    <a:pt x="0" y="358"/>
                  </a:lnTo>
                  <a:lnTo>
                    <a:pt x="1" y="386"/>
                  </a:lnTo>
                  <a:lnTo>
                    <a:pt x="2" y="414"/>
                  </a:lnTo>
                  <a:lnTo>
                    <a:pt x="6" y="471"/>
                  </a:lnTo>
                  <a:lnTo>
                    <a:pt x="9" y="525"/>
                  </a:lnTo>
                  <a:lnTo>
                    <a:pt x="10" y="535"/>
                  </a:lnTo>
                  <a:lnTo>
                    <a:pt x="11" y="543"/>
                  </a:lnTo>
                  <a:lnTo>
                    <a:pt x="13" y="552"/>
                  </a:lnTo>
                  <a:lnTo>
                    <a:pt x="18" y="559"/>
                  </a:lnTo>
                  <a:lnTo>
                    <a:pt x="21" y="564"/>
                  </a:lnTo>
                  <a:lnTo>
                    <a:pt x="26" y="568"/>
                  </a:lnTo>
                  <a:lnTo>
                    <a:pt x="32" y="572"/>
                  </a:lnTo>
                  <a:lnTo>
                    <a:pt x="37" y="573"/>
                  </a:lnTo>
                  <a:lnTo>
                    <a:pt x="43" y="574"/>
                  </a:lnTo>
                  <a:lnTo>
                    <a:pt x="48" y="573"/>
                  </a:lnTo>
                  <a:lnTo>
                    <a:pt x="54" y="571"/>
                  </a:lnTo>
                  <a:lnTo>
                    <a:pt x="58" y="566"/>
                  </a:lnTo>
                  <a:lnTo>
                    <a:pt x="62" y="561"/>
                  </a:lnTo>
                  <a:lnTo>
                    <a:pt x="66" y="554"/>
                  </a:lnTo>
                  <a:lnTo>
                    <a:pt x="69" y="545"/>
                  </a:lnTo>
                  <a:lnTo>
                    <a:pt x="70" y="536"/>
                  </a:lnTo>
                  <a:lnTo>
                    <a:pt x="70" y="514"/>
                  </a:lnTo>
                  <a:lnTo>
                    <a:pt x="70" y="490"/>
                  </a:lnTo>
                  <a:lnTo>
                    <a:pt x="70" y="464"/>
                  </a:lnTo>
                  <a:lnTo>
                    <a:pt x="69" y="435"/>
                  </a:lnTo>
                  <a:lnTo>
                    <a:pt x="69" y="408"/>
                  </a:lnTo>
                  <a:lnTo>
                    <a:pt x="68" y="382"/>
                  </a:lnTo>
                  <a:lnTo>
                    <a:pt x="68" y="358"/>
                  </a:lnTo>
                  <a:lnTo>
                    <a:pt x="69" y="336"/>
                  </a:lnTo>
                  <a:lnTo>
                    <a:pt x="69" y="331"/>
                  </a:lnTo>
                  <a:lnTo>
                    <a:pt x="70" y="328"/>
                  </a:lnTo>
                  <a:lnTo>
                    <a:pt x="71" y="326"/>
                  </a:lnTo>
                  <a:lnTo>
                    <a:pt x="73" y="323"/>
                  </a:lnTo>
                  <a:lnTo>
                    <a:pt x="76" y="321"/>
                  </a:lnTo>
                  <a:lnTo>
                    <a:pt x="78" y="320"/>
                  </a:lnTo>
                  <a:lnTo>
                    <a:pt x="80" y="320"/>
                  </a:lnTo>
                  <a:lnTo>
                    <a:pt x="83" y="320"/>
                  </a:lnTo>
                  <a:lnTo>
                    <a:pt x="85" y="320"/>
                  </a:lnTo>
                  <a:lnTo>
                    <a:pt x="88" y="321"/>
                  </a:lnTo>
                  <a:lnTo>
                    <a:pt x="90" y="324"/>
                  </a:lnTo>
                  <a:lnTo>
                    <a:pt x="92" y="326"/>
                  </a:lnTo>
                  <a:lnTo>
                    <a:pt x="94" y="329"/>
                  </a:lnTo>
                  <a:lnTo>
                    <a:pt x="95" y="332"/>
                  </a:lnTo>
                  <a:lnTo>
                    <a:pt x="95" y="336"/>
                  </a:lnTo>
                  <a:lnTo>
                    <a:pt x="95" y="340"/>
                  </a:lnTo>
                  <a:lnTo>
                    <a:pt x="96" y="368"/>
                  </a:lnTo>
                  <a:lnTo>
                    <a:pt x="97" y="400"/>
                  </a:lnTo>
                  <a:lnTo>
                    <a:pt x="97" y="433"/>
                  </a:lnTo>
                  <a:lnTo>
                    <a:pt x="97" y="467"/>
                  </a:lnTo>
                  <a:lnTo>
                    <a:pt x="97" y="501"/>
                  </a:lnTo>
                  <a:lnTo>
                    <a:pt x="97" y="533"/>
                  </a:lnTo>
                  <a:lnTo>
                    <a:pt x="97" y="564"/>
                  </a:lnTo>
                  <a:lnTo>
                    <a:pt x="99" y="592"/>
                  </a:lnTo>
                  <a:lnTo>
                    <a:pt x="100" y="601"/>
                  </a:lnTo>
                  <a:lnTo>
                    <a:pt x="102" y="608"/>
                  </a:lnTo>
                  <a:lnTo>
                    <a:pt x="105" y="614"/>
                  </a:lnTo>
                  <a:lnTo>
                    <a:pt x="108" y="620"/>
                  </a:lnTo>
                  <a:lnTo>
                    <a:pt x="113" y="624"/>
                  </a:lnTo>
                  <a:lnTo>
                    <a:pt x="117" y="627"/>
                  </a:lnTo>
                  <a:lnTo>
                    <a:pt x="123" y="630"/>
                  </a:lnTo>
                  <a:lnTo>
                    <a:pt x="128" y="631"/>
                  </a:lnTo>
                  <a:lnTo>
                    <a:pt x="134" y="631"/>
                  </a:lnTo>
                  <a:lnTo>
                    <a:pt x="139" y="630"/>
                  </a:lnTo>
                  <a:lnTo>
                    <a:pt x="143" y="627"/>
                  </a:lnTo>
                  <a:lnTo>
                    <a:pt x="148" y="624"/>
                  </a:lnTo>
                  <a:lnTo>
                    <a:pt x="152" y="620"/>
                  </a:lnTo>
                  <a:lnTo>
                    <a:pt x="155" y="613"/>
                  </a:lnTo>
                  <a:lnTo>
                    <a:pt x="159" y="607"/>
                  </a:lnTo>
                  <a:lnTo>
                    <a:pt x="160" y="598"/>
                  </a:lnTo>
                  <a:lnTo>
                    <a:pt x="160" y="568"/>
                  </a:lnTo>
                  <a:lnTo>
                    <a:pt x="161" y="537"/>
                  </a:lnTo>
                  <a:lnTo>
                    <a:pt x="161" y="502"/>
                  </a:lnTo>
                  <a:lnTo>
                    <a:pt x="161" y="467"/>
                  </a:lnTo>
                  <a:lnTo>
                    <a:pt x="161" y="432"/>
                  </a:lnTo>
                  <a:lnTo>
                    <a:pt x="162" y="398"/>
                  </a:lnTo>
                  <a:lnTo>
                    <a:pt x="162" y="366"/>
                  </a:lnTo>
                  <a:lnTo>
                    <a:pt x="162" y="337"/>
                  </a:lnTo>
                  <a:lnTo>
                    <a:pt x="162" y="332"/>
                  </a:lnTo>
                  <a:lnTo>
                    <a:pt x="163" y="329"/>
                  </a:lnTo>
                  <a:lnTo>
                    <a:pt x="165" y="327"/>
                  </a:lnTo>
                  <a:lnTo>
                    <a:pt x="167" y="325"/>
                  </a:lnTo>
                  <a:lnTo>
                    <a:pt x="173" y="321"/>
                  </a:lnTo>
                  <a:lnTo>
                    <a:pt x="179" y="319"/>
                  </a:lnTo>
                  <a:lnTo>
                    <a:pt x="183" y="320"/>
                  </a:lnTo>
                  <a:lnTo>
                    <a:pt x="185" y="320"/>
                  </a:lnTo>
                  <a:lnTo>
                    <a:pt x="188" y="321"/>
                  </a:lnTo>
                  <a:lnTo>
                    <a:pt x="190" y="324"/>
                  </a:lnTo>
                  <a:lnTo>
                    <a:pt x="193" y="327"/>
                  </a:lnTo>
                  <a:lnTo>
                    <a:pt x="195" y="330"/>
                  </a:lnTo>
                  <a:lnTo>
                    <a:pt x="196" y="333"/>
                  </a:lnTo>
                  <a:lnTo>
                    <a:pt x="196" y="338"/>
                  </a:lnTo>
                  <a:lnTo>
                    <a:pt x="196" y="370"/>
                  </a:lnTo>
                  <a:lnTo>
                    <a:pt x="197" y="405"/>
                  </a:lnTo>
                  <a:lnTo>
                    <a:pt x="197" y="441"/>
                  </a:lnTo>
                  <a:lnTo>
                    <a:pt x="197" y="478"/>
                  </a:lnTo>
                  <a:lnTo>
                    <a:pt x="197" y="515"/>
                  </a:lnTo>
                  <a:lnTo>
                    <a:pt x="197" y="551"/>
                  </a:lnTo>
                  <a:lnTo>
                    <a:pt x="197" y="586"/>
                  </a:lnTo>
                  <a:lnTo>
                    <a:pt x="198" y="618"/>
                  </a:lnTo>
                  <a:lnTo>
                    <a:pt x="199" y="624"/>
                  </a:lnTo>
                  <a:lnTo>
                    <a:pt x="201" y="629"/>
                  </a:lnTo>
                  <a:lnTo>
                    <a:pt x="205" y="634"/>
                  </a:lnTo>
                  <a:lnTo>
                    <a:pt x="208" y="637"/>
                  </a:lnTo>
                  <a:lnTo>
                    <a:pt x="213" y="641"/>
                  </a:lnTo>
                  <a:lnTo>
                    <a:pt x="219" y="643"/>
                  </a:lnTo>
                  <a:lnTo>
                    <a:pt x="224" y="644"/>
                  </a:lnTo>
                  <a:lnTo>
                    <a:pt x="230" y="645"/>
                  </a:lnTo>
                  <a:lnTo>
                    <a:pt x="235" y="644"/>
                  </a:lnTo>
                  <a:lnTo>
                    <a:pt x="242" y="643"/>
                  </a:lnTo>
                  <a:lnTo>
                    <a:pt x="246" y="641"/>
                  </a:lnTo>
                  <a:lnTo>
                    <a:pt x="252" y="637"/>
                  </a:lnTo>
                  <a:lnTo>
                    <a:pt x="256" y="633"/>
                  </a:lnTo>
                  <a:lnTo>
                    <a:pt x="259" y="627"/>
                  </a:lnTo>
                  <a:lnTo>
                    <a:pt x="261" y="621"/>
                  </a:lnTo>
                  <a:lnTo>
                    <a:pt x="262" y="613"/>
                  </a:lnTo>
                  <a:lnTo>
                    <a:pt x="262" y="582"/>
                  </a:lnTo>
                  <a:lnTo>
                    <a:pt x="262" y="547"/>
                  </a:lnTo>
                  <a:lnTo>
                    <a:pt x="262" y="510"/>
                  </a:lnTo>
                  <a:lnTo>
                    <a:pt x="261" y="473"/>
                  </a:lnTo>
                  <a:lnTo>
                    <a:pt x="261" y="436"/>
                  </a:lnTo>
                  <a:lnTo>
                    <a:pt x="261" y="400"/>
                  </a:lnTo>
                  <a:lnTo>
                    <a:pt x="261" y="365"/>
                  </a:lnTo>
                  <a:lnTo>
                    <a:pt x="261" y="333"/>
                  </a:lnTo>
                  <a:lnTo>
                    <a:pt x="261" y="330"/>
                  </a:lnTo>
                  <a:lnTo>
                    <a:pt x="262" y="328"/>
                  </a:lnTo>
                  <a:lnTo>
                    <a:pt x="265" y="326"/>
                  </a:lnTo>
                  <a:lnTo>
                    <a:pt x="267" y="324"/>
                  </a:lnTo>
                  <a:lnTo>
                    <a:pt x="272" y="321"/>
                  </a:lnTo>
                  <a:lnTo>
                    <a:pt x="278" y="320"/>
                  </a:lnTo>
                  <a:lnTo>
                    <a:pt x="284" y="323"/>
                  </a:lnTo>
                  <a:lnTo>
                    <a:pt x="289" y="325"/>
                  </a:lnTo>
                  <a:lnTo>
                    <a:pt x="291" y="327"/>
                  </a:lnTo>
                  <a:lnTo>
                    <a:pt x="292" y="330"/>
                  </a:lnTo>
                  <a:lnTo>
                    <a:pt x="293" y="332"/>
                  </a:lnTo>
                  <a:lnTo>
                    <a:pt x="293" y="336"/>
                  </a:lnTo>
                  <a:lnTo>
                    <a:pt x="294" y="361"/>
                  </a:lnTo>
                  <a:lnTo>
                    <a:pt x="295" y="387"/>
                  </a:lnTo>
                  <a:lnTo>
                    <a:pt x="296" y="413"/>
                  </a:lnTo>
                  <a:lnTo>
                    <a:pt x="297" y="439"/>
                  </a:lnTo>
                  <a:lnTo>
                    <a:pt x="297" y="466"/>
                  </a:lnTo>
                  <a:lnTo>
                    <a:pt x="299" y="492"/>
                  </a:lnTo>
                  <a:lnTo>
                    <a:pt x="300" y="518"/>
                  </a:lnTo>
                  <a:lnTo>
                    <a:pt x="301" y="543"/>
                  </a:lnTo>
                  <a:lnTo>
                    <a:pt x="302" y="549"/>
                  </a:lnTo>
                  <a:lnTo>
                    <a:pt x="304" y="554"/>
                  </a:lnTo>
                  <a:lnTo>
                    <a:pt x="307" y="559"/>
                  </a:lnTo>
                  <a:lnTo>
                    <a:pt x="311" y="563"/>
                  </a:lnTo>
                  <a:lnTo>
                    <a:pt x="315" y="566"/>
                  </a:lnTo>
                  <a:lnTo>
                    <a:pt x="320" y="568"/>
                  </a:lnTo>
                  <a:lnTo>
                    <a:pt x="325" y="569"/>
                  </a:lnTo>
                  <a:lnTo>
                    <a:pt x="330" y="569"/>
                  </a:lnTo>
                  <a:lnTo>
                    <a:pt x="336" y="569"/>
                  </a:lnTo>
                  <a:lnTo>
                    <a:pt x="341" y="567"/>
                  </a:lnTo>
                  <a:lnTo>
                    <a:pt x="347" y="565"/>
                  </a:lnTo>
                  <a:lnTo>
                    <a:pt x="351" y="562"/>
                  </a:lnTo>
                  <a:lnTo>
                    <a:pt x="355" y="557"/>
                  </a:lnTo>
                  <a:lnTo>
                    <a:pt x="360" y="552"/>
                  </a:lnTo>
                  <a:lnTo>
                    <a:pt x="362" y="545"/>
                  </a:lnTo>
                  <a:lnTo>
                    <a:pt x="364" y="538"/>
                  </a:lnTo>
                  <a:lnTo>
                    <a:pt x="363" y="502"/>
                  </a:lnTo>
                  <a:lnTo>
                    <a:pt x="363" y="465"/>
                  </a:lnTo>
                  <a:lnTo>
                    <a:pt x="363" y="429"/>
                  </a:lnTo>
                  <a:lnTo>
                    <a:pt x="363" y="392"/>
                  </a:lnTo>
                  <a:lnTo>
                    <a:pt x="364" y="356"/>
                  </a:lnTo>
                  <a:lnTo>
                    <a:pt x="364" y="319"/>
                  </a:lnTo>
                  <a:lnTo>
                    <a:pt x="364" y="283"/>
                  </a:lnTo>
                  <a:lnTo>
                    <a:pt x="363" y="246"/>
                  </a:lnTo>
                  <a:lnTo>
                    <a:pt x="384" y="246"/>
                  </a:lnTo>
                  <a:lnTo>
                    <a:pt x="402" y="245"/>
                  </a:lnTo>
                  <a:lnTo>
                    <a:pt x="421" y="244"/>
                  </a:lnTo>
                  <a:lnTo>
                    <a:pt x="441" y="243"/>
                  </a:lnTo>
                  <a:lnTo>
                    <a:pt x="412" y="201"/>
                  </a:lnTo>
                  <a:lnTo>
                    <a:pt x="383" y="158"/>
                  </a:lnTo>
                  <a:lnTo>
                    <a:pt x="355" y="119"/>
                  </a:lnTo>
                  <a:lnTo>
                    <a:pt x="337" y="92"/>
                  </a:lnTo>
                  <a:lnTo>
                    <a:pt x="333" y="87"/>
                  </a:lnTo>
                  <a:lnTo>
                    <a:pt x="330" y="80"/>
                  </a:lnTo>
                  <a:lnTo>
                    <a:pt x="328" y="73"/>
                  </a:lnTo>
                  <a:lnTo>
                    <a:pt x="326" y="67"/>
                  </a:lnTo>
                  <a:lnTo>
                    <a:pt x="323" y="52"/>
                  </a:lnTo>
                  <a:lnTo>
                    <a:pt x="320" y="36"/>
                  </a:lnTo>
                  <a:lnTo>
                    <a:pt x="318" y="11"/>
                  </a:lnTo>
                  <a:lnTo>
                    <a:pt x="316" y="0"/>
                  </a:lnTo>
                  <a:lnTo>
                    <a:pt x="304" y="1"/>
                  </a:lnTo>
                  <a:lnTo>
                    <a:pt x="274" y="1"/>
                  </a:lnTo>
                  <a:lnTo>
                    <a:pt x="234" y="1"/>
                  </a:lnTo>
                  <a:lnTo>
                    <a:pt x="187" y="0"/>
                  </a:lnTo>
                  <a:lnTo>
                    <a:pt x="140" y="0"/>
                  </a:lnTo>
                  <a:lnTo>
                    <a:pt x="99" y="0"/>
                  </a:lnTo>
                  <a:lnTo>
                    <a:pt x="70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99" name="Freeform 73"/>
            <p:cNvSpPr>
              <a:spLocks/>
            </p:cNvSpPr>
            <p:nvPr/>
          </p:nvSpPr>
          <p:spPr bwMode="auto">
            <a:xfrm>
              <a:off x="307975" y="392112"/>
              <a:ext cx="339725" cy="233362"/>
            </a:xfrm>
            <a:custGeom>
              <a:avLst/>
              <a:gdLst>
                <a:gd name="T0" fmla="*/ 35927 w 643"/>
                <a:gd name="T1" fmla="*/ 202141 h 441"/>
                <a:gd name="T2" fmla="*/ 66043 w 643"/>
                <a:gd name="T3" fmla="*/ 213254 h 441"/>
                <a:gd name="T4" fmla="*/ 91932 w 643"/>
                <a:gd name="T5" fmla="*/ 222779 h 441"/>
                <a:gd name="T6" fmla="*/ 142124 w 643"/>
                <a:gd name="T7" fmla="*/ 232304 h 441"/>
                <a:gd name="T8" fmla="*/ 203412 w 643"/>
                <a:gd name="T9" fmla="*/ 232833 h 441"/>
                <a:gd name="T10" fmla="*/ 282136 w 643"/>
                <a:gd name="T11" fmla="*/ 228070 h 441"/>
                <a:gd name="T12" fmla="*/ 297458 w 643"/>
                <a:gd name="T13" fmla="*/ 221720 h 441"/>
                <a:gd name="T14" fmla="*/ 302213 w 643"/>
                <a:gd name="T15" fmla="*/ 210608 h 441"/>
                <a:gd name="T16" fmla="*/ 295872 w 643"/>
                <a:gd name="T17" fmla="*/ 200025 h 441"/>
                <a:gd name="T18" fmla="*/ 271040 w 643"/>
                <a:gd name="T19" fmla="*/ 195791 h 441"/>
                <a:gd name="T20" fmla="*/ 215036 w 643"/>
                <a:gd name="T21" fmla="*/ 196850 h 441"/>
                <a:gd name="T22" fmla="*/ 174882 w 643"/>
                <a:gd name="T23" fmla="*/ 196850 h 441"/>
                <a:gd name="T24" fmla="*/ 169598 w 643"/>
                <a:gd name="T25" fmla="*/ 193675 h 441"/>
                <a:gd name="T26" fmla="*/ 169070 w 643"/>
                <a:gd name="T27" fmla="*/ 188383 h 441"/>
                <a:gd name="T28" fmla="*/ 172768 w 643"/>
                <a:gd name="T29" fmla="*/ 183620 h 441"/>
                <a:gd name="T30" fmla="*/ 194430 w 643"/>
                <a:gd name="T31" fmla="*/ 182033 h 441"/>
                <a:gd name="T32" fmla="*/ 263644 w 643"/>
                <a:gd name="T33" fmla="*/ 182033 h 441"/>
                <a:gd name="T34" fmla="*/ 316478 w 643"/>
                <a:gd name="T35" fmla="*/ 180975 h 441"/>
                <a:gd name="T36" fmla="*/ 328630 w 643"/>
                <a:gd name="T37" fmla="*/ 174095 h 441"/>
                <a:gd name="T38" fmla="*/ 332857 w 643"/>
                <a:gd name="T39" fmla="*/ 162983 h 441"/>
                <a:gd name="T40" fmla="*/ 326516 w 643"/>
                <a:gd name="T41" fmla="*/ 152929 h 441"/>
                <a:gd name="T42" fmla="*/ 300099 w 643"/>
                <a:gd name="T43" fmla="*/ 148166 h 441"/>
                <a:gd name="T44" fmla="*/ 227716 w 643"/>
                <a:gd name="T45" fmla="*/ 147637 h 441"/>
                <a:gd name="T46" fmla="*/ 175410 w 643"/>
                <a:gd name="T47" fmla="*/ 147108 h 441"/>
                <a:gd name="T48" fmla="*/ 169070 w 643"/>
                <a:gd name="T49" fmla="*/ 141816 h 441"/>
                <a:gd name="T50" fmla="*/ 169598 w 643"/>
                <a:gd name="T51" fmla="*/ 133879 h 441"/>
                <a:gd name="T52" fmla="*/ 175938 w 643"/>
                <a:gd name="T53" fmla="*/ 130175 h 441"/>
                <a:gd name="T54" fmla="*/ 232471 w 643"/>
                <a:gd name="T55" fmla="*/ 129116 h 441"/>
                <a:gd name="T56" fmla="*/ 309081 w 643"/>
                <a:gd name="T57" fmla="*/ 128587 h 441"/>
                <a:gd name="T58" fmla="*/ 333913 w 643"/>
                <a:gd name="T59" fmla="*/ 125412 h 441"/>
                <a:gd name="T60" fmla="*/ 339725 w 643"/>
                <a:gd name="T61" fmla="*/ 114829 h 441"/>
                <a:gd name="T62" fmla="*/ 337612 w 643"/>
                <a:gd name="T63" fmla="*/ 102658 h 441"/>
                <a:gd name="T64" fmla="*/ 327573 w 643"/>
                <a:gd name="T65" fmla="*/ 95250 h 441"/>
                <a:gd name="T66" fmla="*/ 269455 w 643"/>
                <a:gd name="T67" fmla="*/ 94721 h 441"/>
                <a:gd name="T68" fmla="*/ 192317 w 643"/>
                <a:gd name="T69" fmla="*/ 95250 h 441"/>
                <a:gd name="T70" fmla="*/ 171183 w 643"/>
                <a:gd name="T71" fmla="*/ 93662 h 441"/>
                <a:gd name="T72" fmla="*/ 169598 w 643"/>
                <a:gd name="T73" fmla="*/ 83079 h 441"/>
                <a:gd name="T74" fmla="*/ 175410 w 643"/>
                <a:gd name="T75" fmla="*/ 78316 h 441"/>
                <a:gd name="T76" fmla="*/ 217149 w 643"/>
                <a:gd name="T77" fmla="*/ 76729 h 441"/>
                <a:gd name="T78" fmla="*/ 272625 w 643"/>
                <a:gd name="T79" fmla="*/ 75142 h 441"/>
                <a:gd name="T80" fmla="*/ 294816 w 643"/>
                <a:gd name="T81" fmla="*/ 70908 h 441"/>
                <a:gd name="T82" fmla="*/ 300099 w 643"/>
                <a:gd name="T83" fmla="*/ 60854 h 441"/>
                <a:gd name="T84" fmla="*/ 297986 w 643"/>
                <a:gd name="T85" fmla="*/ 50271 h 441"/>
                <a:gd name="T86" fmla="*/ 287947 w 643"/>
                <a:gd name="T87" fmla="*/ 41804 h 441"/>
                <a:gd name="T88" fmla="*/ 225603 w 643"/>
                <a:gd name="T89" fmla="*/ 41275 h 441"/>
                <a:gd name="T90" fmla="*/ 148465 w 643"/>
                <a:gd name="T91" fmla="*/ 40746 h 441"/>
                <a:gd name="T92" fmla="*/ 127859 w 643"/>
                <a:gd name="T93" fmla="*/ 10583 h 441"/>
                <a:gd name="T94" fmla="*/ 62345 w 643"/>
                <a:gd name="T95" fmla="*/ 45508 h 441"/>
                <a:gd name="T96" fmla="*/ 38569 w 643"/>
                <a:gd name="T97" fmla="*/ 59267 h 441"/>
                <a:gd name="T98" fmla="*/ 4755 w 643"/>
                <a:gd name="T99" fmla="*/ 65087 h 441"/>
                <a:gd name="T100" fmla="*/ 0 w 643"/>
                <a:gd name="T101" fmla="*/ 109537 h 441"/>
                <a:gd name="T102" fmla="*/ 0 w 643"/>
                <a:gd name="T103" fmla="*/ 196320 h 4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43" h="441">
                  <a:moveTo>
                    <a:pt x="0" y="382"/>
                  </a:moveTo>
                  <a:lnTo>
                    <a:pt x="21" y="382"/>
                  </a:lnTo>
                  <a:lnTo>
                    <a:pt x="45" y="382"/>
                  </a:lnTo>
                  <a:lnTo>
                    <a:pt x="68" y="382"/>
                  </a:lnTo>
                  <a:lnTo>
                    <a:pt x="91" y="382"/>
                  </a:lnTo>
                  <a:lnTo>
                    <a:pt x="102" y="390"/>
                  </a:lnTo>
                  <a:lnTo>
                    <a:pt x="113" y="396"/>
                  </a:lnTo>
                  <a:lnTo>
                    <a:pt x="125" y="403"/>
                  </a:lnTo>
                  <a:lnTo>
                    <a:pt x="137" y="408"/>
                  </a:lnTo>
                  <a:lnTo>
                    <a:pt x="149" y="413"/>
                  </a:lnTo>
                  <a:lnTo>
                    <a:pt x="162" y="418"/>
                  </a:lnTo>
                  <a:lnTo>
                    <a:pt x="174" y="421"/>
                  </a:lnTo>
                  <a:lnTo>
                    <a:pt x="187" y="426"/>
                  </a:lnTo>
                  <a:lnTo>
                    <a:pt x="215" y="431"/>
                  </a:lnTo>
                  <a:lnTo>
                    <a:pt x="242" y="436"/>
                  </a:lnTo>
                  <a:lnTo>
                    <a:pt x="269" y="439"/>
                  </a:lnTo>
                  <a:lnTo>
                    <a:pt x="298" y="440"/>
                  </a:lnTo>
                  <a:lnTo>
                    <a:pt x="327" y="441"/>
                  </a:lnTo>
                  <a:lnTo>
                    <a:pt x="356" y="440"/>
                  </a:lnTo>
                  <a:lnTo>
                    <a:pt x="385" y="440"/>
                  </a:lnTo>
                  <a:lnTo>
                    <a:pt x="414" y="438"/>
                  </a:lnTo>
                  <a:lnTo>
                    <a:pt x="469" y="435"/>
                  </a:lnTo>
                  <a:lnTo>
                    <a:pt x="523" y="431"/>
                  </a:lnTo>
                  <a:lnTo>
                    <a:pt x="534" y="431"/>
                  </a:lnTo>
                  <a:lnTo>
                    <a:pt x="543" y="430"/>
                  </a:lnTo>
                  <a:lnTo>
                    <a:pt x="550" y="427"/>
                  </a:lnTo>
                  <a:lnTo>
                    <a:pt x="557" y="424"/>
                  </a:lnTo>
                  <a:lnTo>
                    <a:pt x="563" y="419"/>
                  </a:lnTo>
                  <a:lnTo>
                    <a:pt x="568" y="415"/>
                  </a:lnTo>
                  <a:lnTo>
                    <a:pt x="570" y="409"/>
                  </a:lnTo>
                  <a:lnTo>
                    <a:pt x="572" y="404"/>
                  </a:lnTo>
                  <a:lnTo>
                    <a:pt x="572" y="398"/>
                  </a:lnTo>
                  <a:lnTo>
                    <a:pt x="571" y="393"/>
                  </a:lnTo>
                  <a:lnTo>
                    <a:pt x="569" y="388"/>
                  </a:lnTo>
                  <a:lnTo>
                    <a:pt x="566" y="382"/>
                  </a:lnTo>
                  <a:lnTo>
                    <a:pt x="560" y="378"/>
                  </a:lnTo>
                  <a:lnTo>
                    <a:pt x="552" y="374"/>
                  </a:lnTo>
                  <a:lnTo>
                    <a:pt x="545" y="372"/>
                  </a:lnTo>
                  <a:lnTo>
                    <a:pt x="534" y="371"/>
                  </a:lnTo>
                  <a:lnTo>
                    <a:pt x="513" y="370"/>
                  </a:lnTo>
                  <a:lnTo>
                    <a:pt x="488" y="371"/>
                  </a:lnTo>
                  <a:lnTo>
                    <a:pt x="462" y="371"/>
                  </a:lnTo>
                  <a:lnTo>
                    <a:pt x="434" y="371"/>
                  </a:lnTo>
                  <a:lnTo>
                    <a:pt x="407" y="372"/>
                  </a:lnTo>
                  <a:lnTo>
                    <a:pt x="381" y="372"/>
                  </a:lnTo>
                  <a:lnTo>
                    <a:pt x="356" y="372"/>
                  </a:lnTo>
                  <a:lnTo>
                    <a:pt x="335" y="372"/>
                  </a:lnTo>
                  <a:lnTo>
                    <a:pt x="331" y="372"/>
                  </a:lnTo>
                  <a:lnTo>
                    <a:pt x="327" y="371"/>
                  </a:lnTo>
                  <a:lnTo>
                    <a:pt x="324" y="369"/>
                  </a:lnTo>
                  <a:lnTo>
                    <a:pt x="322" y="368"/>
                  </a:lnTo>
                  <a:lnTo>
                    <a:pt x="321" y="366"/>
                  </a:lnTo>
                  <a:lnTo>
                    <a:pt x="320" y="364"/>
                  </a:lnTo>
                  <a:lnTo>
                    <a:pt x="319" y="360"/>
                  </a:lnTo>
                  <a:lnTo>
                    <a:pt x="319" y="358"/>
                  </a:lnTo>
                  <a:lnTo>
                    <a:pt x="320" y="356"/>
                  </a:lnTo>
                  <a:lnTo>
                    <a:pt x="321" y="354"/>
                  </a:lnTo>
                  <a:lnTo>
                    <a:pt x="323" y="351"/>
                  </a:lnTo>
                  <a:lnTo>
                    <a:pt x="325" y="349"/>
                  </a:lnTo>
                  <a:lnTo>
                    <a:pt x="327" y="347"/>
                  </a:lnTo>
                  <a:lnTo>
                    <a:pt x="331" y="346"/>
                  </a:lnTo>
                  <a:lnTo>
                    <a:pt x="335" y="345"/>
                  </a:lnTo>
                  <a:lnTo>
                    <a:pt x="339" y="345"/>
                  </a:lnTo>
                  <a:lnTo>
                    <a:pt x="368" y="344"/>
                  </a:lnTo>
                  <a:lnTo>
                    <a:pt x="399" y="344"/>
                  </a:lnTo>
                  <a:lnTo>
                    <a:pt x="432" y="344"/>
                  </a:lnTo>
                  <a:lnTo>
                    <a:pt x="465" y="344"/>
                  </a:lnTo>
                  <a:lnTo>
                    <a:pt x="499" y="344"/>
                  </a:lnTo>
                  <a:lnTo>
                    <a:pt x="532" y="344"/>
                  </a:lnTo>
                  <a:lnTo>
                    <a:pt x="563" y="343"/>
                  </a:lnTo>
                  <a:lnTo>
                    <a:pt x="592" y="342"/>
                  </a:lnTo>
                  <a:lnTo>
                    <a:pt x="599" y="342"/>
                  </a:lnTo>
                  <a:lnTo>
                    <a:pt x="607" y="339"/>
                  </a:lnTo>
                  <a:lnTo>
                    <a:pt x="614" y="336"/>
                  </a:lnTo>
                  <a:lnTo>
                    <a:pt x="618" y="333"/>
                  </a:lnTo>
                  <a:lnTo>
                    <a:pt x="622" y="329"/>
                  </a:lnTo>
                  <a:lnTo>
                    <a:pt x="626" y="323"/>
                  </a:lnTo>
                  <a:lnTo>
                    <a:pt x="629" y="319"/>
                  </a:lnTo>
                  <a:lnTo>
                    <a:pt x="630" y="313"/>
                  </a:lnTo>
                  <a:lnTo>
                    <a:pt x="630" y="308"/>
                  </a:lnTo>
                  <a:lnTo>
                    <a:pt x="629" y="302"/>
                  </a:lnTo>
                  <a:lnTo>
                    <a:pt x="627" y="298"/>
                  </a:lnTo>
                  <a:lnTo>
                    <a:pt x="623" y="292"/>
                  </a:lnTo>
                  <a:lnTo>
                    <a:pt x="618" y="289"/>
                  </a:lnTo>
                  <a:lnTo>
                    <a:pt x="613" y="285"/>
                  </a:lnTo>
                  <a:lnTo>
                    <a:pt x="605" y="283"/>
                  </a:lnTo>
                  <a:lnTo>
                    <a:pt x="596" y="280"/>
                  </a:lnTo>
                  <a:lnTo>
                    <a:pt x="568" y="280"/>
                  </a:lnTo>
                  <a:lnTo>
                    <a:pt x="535" y="280"/>
                  </a:lnTo>
                  <a:lnTo>
                    <a:pt x="501" y="280"/>
                  </a:lnTo>
                  <a:lnTo>
                    <a:pt x="466" y="280"/>
                  </a:lnTo>
                  <a:lnTo>
                    <a:pt x="431" y="279"/>
                  </a:lnTo>
                  <a:lnTo>
                    <a:pt x="397" y="279"/>
                  </a:lnTo>
                  <a:lnTo>
                    <a:pt x="364" y="279"/>
                  </a:lnTo>
                  <a:lnTo>
                    <a:pt x="335" y="279"/>
                  </a:lnTo>
                  <a:lnTo>
                    <a:pt x="332" y="278"/>
                  </a:lnTo>
                  <a:lnTo>
                    <a:pt x="328" y="277"/>
                  </a:lnTo>
                  <a:lnTo>
                    <a:pt x="325" y="276"/>
                  </a:lnTo>
                  <a:lnTo>
                    <a:pt x="323" y="274"/>
                  </a:lnTo>
                  <a:lnTo>
                    <a:pt x="320" y="268"/>
                  </a:lnTo>
                  <a:lnTo>
                    <a:pt x="319" y="262"/>
                  </a:lnTo>
                  <a:lnTo>
                    <a:pt x="319" y="259"/>
                  </a:lnTo>
                  <a:lnTo>
                    <a:pt x="320" y="255"/>
                  </a:lnTo>
                  <a:lnTo>
                    <a:pt x="321" y="253"/>
                  </a:lnTo>
                  <a:lnTo>
                    <a:pt x="323" y="250"/>
                  </a:lnTo>
                  <a:lnTo>
                    <a:pt x="325" y="248"/>
                  </a:lnTo>
                  <a:lnTo>
                    <a:pt x="328" y="247"/>
                  </a:lnTo>
                  <a:lnTo>
                    <a:pt x="333" y="246"/>
                  </a:lnTo>
                  <a:lnTo>
                    <a:pt x="337" y="246"/>
                  </a:lnTo>
                  <a:lnTo>
                    <a:pt x="369" y="244"/>
                  </a:lnTo>
                  <a:lnTo>
                    <a:pt x="403" y="244"/>
                  </a:lnTo>
                  <a:lnTo>
                    <a:pt x="440" y="244"/>
                  </a:lnTo>
                  <a:lnTo>
                    <a:pt x="477" y="244"/>
                  </a:lnTo>
                  <a:lnTo>
                    <a:pt x="514" y="244"/>
                  </a:lnTo>
                  <a:lnTo>
                    <a:pt x="550" y="244"/>
                  </a:lnTo>
                  <a:lnTo>
                    <a:pt x="585" y="243"/>
                  </a:lnTo>
                  <a:lnTo>
                    <a:pt x="617" y="243"/>
                  </a:lnTo>
                  <a:lnTo>
                    <a:pt x="622" y="242"/>
                  </a:lnTo>
                  <a:lnTo>
                    <a:pt x="628" y="240"/>
                  </a:lnTo>
                  <a:lnTo>
                    <a:pt x="632" y="237"/>
                  </a:lnTo>
                  <a:lnTo>
                    <a:pt x="637" y="232"/>
                  </a:lnTo>
                  <a:lnTo>
                    <a:pt x="640" y="228"/>
                  </a:lnTo>
                  <a:lnTo>
                    <a:pt x="642" y="223"/>
                  </a:lnTo>
                  <a:lnTo>
                    <a:pt x="643" y="217"/>
                  </a:lnTo>
                  <a:lnTo>
                    <a:pt x="643" y="212"/>
                  </a:lnTo>
                  <a:lnTo>
                    <a:pt x="643" y="205"/>
                  </a:lnTo>
                  <a:lnTo>
                    <a:pt x="642" y="200"/>
                  </a:lnTo>
                  <a:lnTo>
                    <a:pt x="639" y="194"/>
                  </a:lnTo>
                  <a:lnTo>
                    <a:pt x="635" y="190"/>
                  </a:lnTo>
                  <a:lnTo>
                    <a:pt x="631" y="185"/>
                  </a:lnTo>
                  <a:lnTo>
                    <a:pt x="626" y="182"/>
                  </a:lnTo>
                  <a:lnTo>
                    <a:pt x="620" y="180"/>
                  </a:lnTo>
                  <a:lnTo>
                    <a:pt x="613" y="179"/>
                  </a:lnTo>
                  <a:lnTo>
                    <a:pt x="581" y="178"/>
                  </a:lnTo>
                  <a:lnTo>
                    <a:pt x="546" y="179"/>
                  </a:lnTo>
                  <a:lnTo>
                    <a:pt x="510" y="179"/>
                  </a:lnTo>
                  <a:lnTo>
                    <a:pt x="473" y="179"/>
                  </a:lnTo>
                  <a:lnTo>
                    <a:pt x="436" y="180"/>
                  </a:lnTo>
                  <a:lnTo>
                    <a:pt x="398" y="180"/>
                  </a:lnTo>
                  <a:lnTo>
                    <a:pt x="364" y="180"/>
                  </a:lnTo>
                  <a:lnTo>
                    <a:pt x="333" y="180"/>
                  </a:lnTo>
                  <a:lnTo>
                    <a:pt x="330" y="180"/>
                  </a:lnTo>
                  <a:lnTo>
                    <a:pt x="326" y="178"/>
                  </a:lnTo>
                  <a:lnTo>
                    <a:pt x="324" y="177"/>
                  </a:lnTo>
                  <a:lnTo>
                    <a:pt x="323" y="174"/>
                  </a:lnTo>
                  <a:lnTo>
                    <a:pt x="320" y="169"/>
                  </a:lnTo>
                  <a:lnTo>
                    <a:pt x="320" y="162"/>
                  </a:lnTo>
                  <a:lnTo>
                    <a:pt x="321" y="157"/>
                  </a:lnTo>
                  <a:lnTo>
                    <a:pt x="324" y="152"/>
                  </a:lnTo>
                  <a:lnTo>
                    <a:pt x="326" y="150"/>
                  </a:lnTo>
                  <a:lnTo>
                    <a:pt x="328" y="149"/>
                  </a:lnTo>
                  <a:lnTo>
                    <a:pt x="332" y="148"/>
                  </a:lnTo>
                  <a:lnTo>
                    <a:pt x="335" y="148"/>
                  </a:lnTo>
                  <a:lnTo>
                    <a:pt x="360" y="147"/>
                  </a:lnTo>
                  <a:lnTo>
                    <a:pt x="385" y="146"/>
                  </a:lnTo>
                  <a:lnTo>
                    <a:pt x="411" y="145"/>
                  </a:lnTo>
                  <a:lnTo>
                    <a:pt x="438" y="144"/>
                  </a:lnTo>
                  <a:lnTo>
                    <a:pt x="465" y="143"/>
                  </a:lnTo>
                  <a:lnTo>
                    <a:pt x="491" y="143"/>
                  </a:lnTo>
                  <a:lnTo>
                    <a:pt x="516" y="142"/>
                  </a:lnTo>
                  <a:lnTo>
                    <a:pt x="542" y="140"/>
                  </a:lnTo>
                  <a:lnTo>
                    <a:pt x="548" y="138"/>
                  </a:lnTo>
                  <a:lnTo>
                    <a:pt x="554" y="137"/>
                  </a:lnTo>
                  <a:lnTo>
                    <a:pt x="558" y="134"/>
                  </a:lnTo>
                  <a:lnTo>
                    <a:pt x="561" y="131"/>
                  </a:lnTo>
                  <a:lnTo>
                    <a:pt x="564" y="126"/>
                  </a:lnTo>
                  <a:lnTo>
                    <a:pt x="567" y="121"/>
                  </a:lnTo>
                  <a:lnTo>
                    <a:pt x="568" y="115"/>
                  </a:lnTo>
                  <a:lnTo>
                    <a:pt x="569" y="110"/>
                  </a:lnTo>
                  <a:lnTo>
                    <a:pt x="568" y="105"/>
                  </a:lnTo>
                  <a:lnTo>
                    <a:pt x="567" y="99"/>
                  </a:lnTo>
                  <a:lnTo>
                    <a:pt x="564" y="95"/>
                  </a:lnTo>
                  <a:lnTo>
                    <a:pt x="561" y="89"/>
                  </a:lnTo>
                  <a:lnTo>
                    <a:pt x="557" y="85"/>
                  </a:lnTo>
                  <a:lnTo>
                    <a:pt x="551" y="82"/>
                  </a:lnTo>
                  <a:lnTo>
                    <a:pt x="545" y="79"/>
                  </a:lnTo>
                  <a:lnTo>
                    <a:pt x="537" y="77"/>
                  </a:lnTo>
                  <a:lnTo>
                    <a:pt x="500" y="78"/>
                  </a:lnTo>
                  <a:lnTo>
                    <a:pt x="464" y="78"/>
                  </a:lnTo>
                  <a:lnTo>
                    <a:pt x="427" y="78"/>
                  </a:lnTo>
                  <a:lnTo>
                    <a:pt x="391" y="77"/>
                  </a:lnTo>
                  <a:lnTo>
                    <a:pt x="355" y="77"/>
                  </a:lnTo>
                  <a:lnTo>
                    <a:pt x="319" y="77"/>
                  </a:lnTo>
                  <a:lnTo>
                    <a:pt x="281" y="77"/>
                  </a:lnTo>
                  <a:lnTo>
                    <a:pt x="245" y="78"/>
                  </a:lnTo>
                  <a:lnTo>
                    <a:pt x="244" y="58"/>
                  </a:lnTo>
                  <a:lnTo>
                    <a:pt x="243" y="39"/>
                  </a:lnTo>
                  <a:lnTo>
                    <a:pt x="242" y="20"/>
                  </a:lnTo>
                  <a:lnTo>
                    <a:pt x="242" y="0"/>
                  </a:lnTo>
                  <a:lnTo>
                    <a:pt x="199" y="29"/>
                  </a:lnTo>
                  <a:lnTo>
                    <a:pt x="157" y="59"/>
                  </a:lnTo>
                  <a:lnTo>
                    <a:pt x="118" y="86"/>
                  </a:lnTo>
                  <a:lnTo>
                    <a:pt x="90" y="105"/>
                  </a:lnTo>
                  <a:lnTo>
                    <a:pt x="86" y="108"/>
                  </a:lnTo>
                  <a:lnTo>
                    <a:pt x="79" y="110"/>
                  </a:lnTo>
                  <a:lnTo>
                    <a:pt x="73" y="112"/>
                  </a:lnTo>
                  <a:lnTo>
                    <a:pt x="65" y="114"/>
                  </a:lnTo>
                  <a:lnTo>
                    <a:pt x="51" y="118"/>
                  </a:lnTo>
                  <a:lnTo>
                    <a:pt x="36" y="121"/>
                  </a:lnTo>
                  <a:lnTo>
                    <a:pt x="9" y="123"/>
                  </a:lnTo>
                  <a:lnTo>
                    <a:pt x="0" y="125"/>
                  </a:lnTo>
                  <a:lnTo>
                    <a:pt x="0" y="137"/>
                  </a:lnTo>
                  <a:lnTo>
                    <a:pt x="0" y="167"/>
                  </a:lnTo>
                  <a:lnTo>
                    <a:pt x="0" y="207"/>
                  </a:lnTo>
                  <a:lnTo>
                    <a:pt x="0" y="254"/>
                  </a:lnTo>
                  <a:lnTo>
                    <a:pt x="0" y="301"/>
                  </a:lnTo>
                  <a:lnTo>
                    <a:pt x="0" y="342"/>
                  </a:lnTo>
                  <a:lnTo>
                    <a:pt x="0" y="371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</p:grpSp>
      <p:sp>
        <p:nvSpPr>
          <p:cNvPr id="100" name="TextBox 99"/>
          <p:cNvSpPr txBox="1"/>
          <p:nvPr/>
        </p:nvSpPr>
        <p:spPr>
          <a:xfrm>
            <a:off x="5192631" y="3663282"/>
            <a:ext cx="4729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дотрагивайтесь до слизистых оболочек грязными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руками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191287" y="4186556"/>
            <a:ext cx="5688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Проводите влажную уборку дезинфицирующими средствами, уделяя особое внимание поверхностям, с которыми вы контактируете чаще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2" name="Группа 3171"/>
          <p:cNvGrpSpPr>
            <a:grpSpLocks/>
          </p:cNvGrpSpPr>
          <p:nvPr/>
        </p:nvGrpSpPr>
        <p:grpSpPr bwMode="auto">
          <a:xfrm>
            <a:off x="4658863" y="4183508"/>
            <a:ext cx="489775" cy="489775"/>
            <a:chOff x="0" y="0"/>
            <a:chExt cx="720725" cy="719138"/>
          </a:xfrm>
        </p:grpSpPr>
        <p:sp>
          <p:nvSpPr>
            <p:cNvPr id="103" name="Freeform 159"/>
            <p:cNvSpPr>
              <a:spLocks/>
            </p:cNvSpPr>
            <p:nvPr/>
          </p:nvSpPr>
          <p:spPr bwMode="auto">
            <a:xfrm>
              <a:off x="392112" y="119063"/>
              <a:ext cx="176213" cy="217488"/>
            </a:xfrm>
            <a:custGeom>
              <a:avLst/>
              <a:gdLst>
                <a:gd name="T0" fmla="*/ 176213 w 332"/>
                <a:gd name="T1" fmla="*/ 212737 h 412"/>
                <a:gd name="T2" fmla="*/ 176213 w 332"/>
                <a:gd name="T3" fmla="*/ 206930 h 412"/>
                <a:gd name="T4" fmla="*/ 175682 w 332"/>
                <a:gd name="T5" fmla="*/ 201124 h 412"/>
                <a:gd name="T6" fmla="*/ 175151 w 332"/>
                <a:gd name="T7" fmla="*/ 196373 h 412"/>
                <a:gd name="T8" fmla="*/ 174090 w 332"/>
                <a:gd name="T9" fmla="*/ 191094 h 412"/>
                <a:gd name="T10" fmla="*/ 172498 w 332"/>
                <a:gd name="T11" fmla="*/ 185815 h 412"/>
                <a:gd name="T12" fmla="*/ 170905 w 332"/>
                <a:gd name="T13" fmla="*/ 181064 h 412"/>
                <a:gd name="T14" fmla="*/ 169313 w 332"/>
                <a:gd name="T15" fmla="*/ 176841 h 412"/>
                <a:gd name="T16" fmla="*/ 166659 w 332"/>
                <a:gd name="T17" fmla="*/ 172618 h 412"/>
                <a:gd name="T18" fmla="*/ 164536 w 332"/>
                <a:gd name="T19" fmla="*/ 168395 h 412"/>
                <a:gd name="T20" fmla="*/ 162413 w 332"/>
                <a:gd name="T21" fmla="*/ 164700 h 412"/>
                <a:gd name="T22" fmla="*/ 159229 w 332"/>
                <a:gd name="T23" fmla="*/ 161004 h 412"/>
                <a:gd name="T24" fmla="*/ 156575 w 332"/>
                <a:gd name="T25" fmla="*/ 157837 h 412"/>
                <a:gd name="T26" fmla="*/ 150206 w 332"/>
                <a:gd name="T27" fmla="*/ 152030 h 412"/>
                <a:gd name="T28" fmla="*/ 142775 w 332"/>
                <a:gd name="T29" fmla="*/ 146752 h 412"/>
                <a:gd name="T30" fmla="*/ 176213 w 332"/>
                <a:gd name="T31" fmla="*/ 0 h 412"/>
                <a:gd name="T32" fmla="*/ 136406 w 332"/>
                <a:gd name="T33" fmla="*/ 0 h 412"/>
                <a:gd name="T34" fmla="*/ 78022 w 332"/>
                <a:gd name="T35" fmla="*/ 131971 h 412"/>
                <a:gd name="T36" fmla="*/ 73245 w 332"/>
                <a:gd name="T37" fmla="*/ 133027 h 412"/>
                <a:gd name="T38" fmla="*/ 67938 w 332"/>
                <a:gd name="T39" fmla="*/ 133555 h 412"/>
                <a:gd name="T40" fmla="*/ 62630 w 332"/>
                <a:gd name="T41" fmla="*/ 134610 h 412"/>
                <a:gd name="T42" fmla="*/ 56792 w 332"/>
                <a:gd name="T43" fmla="*/ 135666 h 412"/>
                <a:gd name="T44" fmla="*/ 52015 w 332"/>
                <a:gd name="T45" fmla="*/ 137250 h 412"/>
                <a:gd name="T46" fmla="*/ 38746 w 332"/>
                <a:gd name="T47" fmla="*/ 143056 h 412"/>
                <a:gd name="T48" fmla="*/ 30784 w 332"/>
                <a:gd name="T49" fmla="*/ 148335 h 412"/>
                <a:gd name="T50" fmla="*/ 20700 w 332"/>
                <a:gd name="T51" fmla="*/ 155198 h 412"/>
                <a:gd name="T52" fmla="*/ 15923 w 332"/>
                <a:gd name="T53" fmla="*/ 159421 h 412"/>
                <a:gd name="T54" fmla="*/ 10615 w 332"/>
                <a:gd name="T55" fmla="*/ 164172 h 412"/>
                <a:gd name="T56" fmla="*/ 5308 w 332"/>
                <a:gd name="T57" fmla="*/ 168923 h 412"/>
                <a:gd name="T58" fmla="*/ 0 w 332"/>
                <a:gd name="T59" fmla="*/ 174202 h 412"/>
                <a:gd name="T60" fmla="*/ 176213 w 332"/>
                <a:gd name="T61" fmla="*/ 217488 h 412"/>
                <a:gd name="T62" fmla="*/ 176213 w 332"/>
                <a:gd name="T63" fmla="*/ 215376 h 412"/>
                <a:gd name="T64" fmla="*/ 176213 w 332"/>
                <a:gd name="T65" fmla="*/ 212737 h 4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412">
                  <a:moveTo>
                    <a:pt x="332" y="403"/>
                  </a:moveTo>
                  <a:lnTo>
                    <a:pt x="332" y="392"/>
                  </a:lnTo>
                  <a:lnTo>
                    <a:pt x="331" y="381"/>
                  </a:lnTo>
                  <a:lnTo>
                    <a:pt x="330" y="372"/>
                  </a:lnTo>
                  <a:lnTo>
                    <a:pt x="328" y="362"/>
                  </a:lnTo>
                  <a:lnTo>
                    <a:pt x="325" y="352"/>
                  </a:lnTo>
                  <a:lnTo>
                    <a:pt x="322" y="343"/>
                  </a:lnTo>
                  <a:lnTo>
                    <a:pt x="319" y="335"/>
                  </a:lnTo>
                  <a:lnTo>
                    <a:pt x="314" y="327"/>
                  </a:lnTo>
                  <a:lnTo>
                    <a:pt x="310" y="319"/>
                  </a:lnTo>
                  <a:lnTo>
                    <a:pt x="306" y="312"/>
                  </a:lnTo>
                  <a:lnTo>
                    <a:pt x="300" y="305"/>
                  </a:lnTo>
                  <a:lnTo>
                    <a:pt x="295" y="299"/>
                  </a:lnTo>
                  <a:lnTo>
                    <a:pt x="283" y="288"/>
                  </a:lnTo>
                  <a:lnTo>
                    <a:pt x="269" y="278"/>
                  </a:lnTo>
                  <a:lnTo>
                    <a:pt x="332" y="0"/>
                  </a:lnTo>
                  <a:lnTo>
                    <a:pt x="257" y="0"/>
                  </a:lnTo>
                  <a:lnTo>
                    <a:pt x="147" y="250"/>
                  </a:lnTo>
                  <a:lnTo>
                    <a:pt x="138" y="252"/>
                  </a:lnTo>
                  <a:lnTo>
                    <a:pt x="128" y="253"/>
                  </a:lnTo>
                  <a:lnTo>
                    <a:pt x="118" y="255"/>
                  </a:lnTo>
                  <a:lnTo>
                    <a:pt x="107" y="257"/>
                  </a:lnTo>
                  <a:lnTo>
                    <a:pt x="98" y="260"/>
                  </a:lnTo>
                  <a:lnTo>
                    <a:pt x="73" y="271"/>
                  </a:lnTo>
                  <a:lnTo>
                    <a:pt x="58" y="281"/>
                  </a:lnTo>
                  <a:lnTo>
                    <a:pt x="39" y="294"/>
                  </a:lnTo>
                  <a:lnTo>
                    <a:pt x="30" y="302"/>
                  </a:lnTo>
                  <a:lnTo>
                    <a:pt x="20" y="311"/>
                  </a:lnTo>
                  <a:lnTo>
                    <a:pt x="10" y="320"/>
                  </a:lnTo>
                  <a:lnTo>
                    <a:pt x="0" y="330"/>
                  </a:lnTo>
                  <a:lnTo>
                    <a:pt x="332" y="412"/>
                  </a:lnTo>
                  <a:lnTo>
                    <a:pt x="332" y="408"/>
                  </a:lnTo>
                  <a:lnTo>
                    <a:pt x="332" y="403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04" name="Freeform 160"/>
            <p:cNvSpPr>
              <a:spLocks/>
            </p:cNvSpPr>
            <p:nvPr/>
          </p:nvSpPr>
          <p:spPr bwMode="auto">
            <a:xfrm>
              <a:off x="360362" y="311150"/>
              <a:ext cx="209550" cy="84138"/>
            </a:xfrm>
            <a:custGeom>
              <a:avLst/>
              <a:gdLst>
                <a:gd name="T0" fmla="*/ 207962 w 396"/>
                <a:gd name="T1" fmla="*/ 45750 h 160"/>
                <a:gd name="T2" fmla="*/ 19050 w 396"/>
                <a:gd name="T3" fmla="*/ 0 h 160"/>
                <a:gd name="T4" fmla="*/ 13758 w 396"/>
                <a:gd name="T5" fmla="*/ 7362 h 160"/>
                <a:gd name="T6" fmla="*/ 8996 w 396"/>
                <a:gd name="T7" fmla="*/ 15250 h 160"/>
                <a:gd name="T8" fmla="*/ 4763 w 396"/>
                <a:gd name="T9" fmla="*/ 24190 h 160"/>
                <a:gd name="T10" fmla="*/ 0 w 396"/>
                <a:gd name="T11" fmla="*/ 33129 h 160"/>
                <a:gd name="T12" fmla="*/ 209550 w 396"/>
                <a:gd name="T13" fmla="*/ 84138 h 160"/>
                <a:gd name="T14" fmla="*/ 209021 w 396"/>
                <a:gd name="T15" fmla="*/ 75198 h 160"/>
                <a:gd name="T16" fmla="*/ 208492 w 396"/>
                <a:gd name="T17" fmla="*/ 65733 h 160"/>
                <a:gd name="T18" fmla="*/ 208492 w 396"/>
                <a:gd name="T19" fmla="*/ 56267 h 160"/>
                <a:gd name="T20" fmla="*/ 207962 w 396"/>
                <a:gd name="T21" fmla="*/ 4575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6" h="160">
                  <a:moveTo>
                    <a:pt x="393" y="87"/>
                  </a:moveTo>
                  <a:lnTo>
                    <a:pt x="36" y="0"/>
                  </a:lnTo>
                  <a:lnTo>
                    <a:pt x="26" y="14"/>
                  </a:lnTo>
                  <a:lnTo>
                    <a:pt x="17" y="29"/>
                  </a:lnTo>
                  <a:lnTo>
                    <a:pt x="9" y="46"/>
                  </a:lnTo>
                  <a:lnTo>
                    <a:pt x="0" y="63"/>
                  </a:lnTo>
                  <a:lnTo>
                    <a:pt x="396" y="160"/>
                  </a:lnTo>
                  <a:lnTo>
                    <a:pt x="395" y="143"/>
                  </a:lnTo>
                  <a:lnTo>
                    <a:pt x="394" y="125"/>
                  </a:lnTo>
                  <a:lnTo>
                    <a:pt x="394" y="107"/>
                  </a:lnTo>
                  <a:lnTo>
                    <a:pt x="393" y="87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05" name="Freeform 161"/>
            <p:cNvSpPr>
              <a:spLocks/>
            </p:cNvSpPr>
            <p:nvPr/>
          </p:nvSpPr>
          <p:spPr bwMode="auto">
            <a:xfrm>
              <a:off x="192087" y="361950"/>
              <a:ext cx="414338" cy="222250"/>
            </a:xfrm>
            <a:custGeom>
              <a:avLst/>
              <a:gdLst>
                <a:gd name="T0" fmla="*/ 195293 w 785"/>
                <a:gd name="T1" fmla="*/ 115634 h 419"/>
                <a:gd name="T2" fmla="*/ 185792 w 785"/>
                <a:gd name="T3" fmla="*/ 153294 h 419"/>
                <a:gd name="T4" fmla="*/ 176819 w 785"/>
                <a:gd name="T5" fmla="*/ 175042 h 419"/>
                <a:gd name="T6" fmla="*/ 169958 w 785"/>
                <a:gd name="T7" fmla="*/ 187242 h 419"/>
                <a:gd name="T8" fmla="*/ 190543 w 785"/>
                <a:gd name="T9" fmla="*/ 198911 h 419"/>
                <a:gd name="T10" fmla="*/ 242797 w 785"/>
                <a:gd name="T11" fmla="*/ 209520 h 419"/>
                <a:gd name="T12" fmla="*/ 287661 w 785"/>
                <a:gd name="T13" fmla="*/ 215885 h 419"/>
                <a:gd name="T14" fmla="*/ 320386 w 785"/>
                <a:gd name="T15" fmla="*/ 219067 h 419"/>
                <a:gd name="T16" fmla="*/ 374752 w 785"/>
                <a:gd name="T17" fmla="*/ 221720 h 419"/>
                <a:gd name="T18" fmla="*/ 413282 w 785"/>
                <a:gd name="T19" fmla="*/ 220128 h 419"/>
                <a:gd name="T20" fmla="*/ 405365 w 785"/>
                <a:gd name="T21" fmla="*/ 202094 h 419"/>
                <a:gd name="T22" fmla="*/ 396392 w 785"/>
                <a:gd name="T23" fmla="*/ 175042 h 419"/>
                <a:gd name="T24" fmla="*/ 390586 w 785"/>
                <a:gd name="T25" fmla="*/ 149051 h 419"/>
                <a:gd name="T26" fmla="*/ 384780 w 785"/>
                <a:gd name="T27" fmla="*/ 116695 h 419"/>
                <a:gd name="T28" fmla="*/ 380030 w 785"/>
                <a:gd name="T29" fmla="*/ 76382 h 419"/>
                <a:gd name="T30" fmla="*/ 160985 w 785"/>
                <a:gd name="T31" fmla="*/ 0 h 419"/>
                <a:gd name="T32" fmla="*/ 157818 w 785"/>
                <a:gd name="T33" fmla="*/ 8487 h 419"/>
                <a:gd name="T34" fmla="*/ 151484 w 785"/>
                <a:gd name="T35" fmla="*/ 25461 h 419"/>
                <a:gd name="T36" fmla="*/ 143567 w 785"/>
                <a:gd name="T37" fmla="*/ 40843 h 419"/>
                <a:gd name="T38" fmla="*/ 133010 w 785"/>
                <a:gd name="T39" fmla="*/ 53573 h 419"/>
                <a:gd name="T40" fmla="*/ 121926 w 785"/>
                <a:gd name="T41" fmla="*/ 64182 h 419"/>
                <a:gd name="T42" fmla="*/ 109259 w 785"/>
                <a:gd name="T43" fmla="*/ 74260 h 419"/>
                <a:gd name="T44" fmla="*/ 95535 w 785"/>
                <a:gd name="T45" fmla="*/ 81686 h 419"/>
                <a:gd name="T46" fmla="*/ 82340 w 785"/>
                <a:gd name="T47" fmla="*/ 88051 h 419"/>
                <a:gd name="T48" fmla="*/ 68616 w 785"/>
                <a:gd name="T49" fmla="*/ 93356 h 419"/>
                <a:gd name="T50" fmla="*/ 42753 w 785"/>
                <a:gd name="T51" fmla="*/ 100251 h 419"/>
                <a:gd name="T52" fmla="*/ 21113 w 785"/>
                <a:gd name="T53" fmla="*/ 104495 h 419"/>
                <a:gd name="T54" fmla="*/ 0 w 785"/>
                <a:gd name="T55" fmla="*/ 105555 h 419"/>
                <a:gd name="T56" fmla="*/ 6334 w 785"/>
                <a:gd name="T57" fmla="*/ 111921 h 419"/>
                <a:gd name="T58" fmla="*/ 27447 w 785"/>
                <a:gd name="T59" fmla="*/ 128364 h 419"/>
                <a:gd name="T60" fmla="*/ 42753 w 785"/>
                <a:gd name="T61" fmla="*/ 139503 h 419"/>
                <a:gd name="T62" fmla="*/ 63338 w 785"/>
                <a:gd name="T63" fmla="*/ 151172 h 419"/>
                <a:gd name="T64" fmla="*/ 88146 w 785"/>
                <a:gd name="T65" fmla="*/ 163372 h 419"/>
                <a:gd name="T66" fmla="*/ 117704 w 785"/>
                <a:gd name="T67" fmla="*/ 175572 h 419"/>
                <a:gd name="T68" fmla="*/ 136177 w 785"/>
                <a:gd name="T69" fmla="*/ 164433 h 419"/>
                <a:gd name="T70" fmla="*/ 159929 w 785"/>
                <a:gd name="T71" fmla="*/ 146399 h 419"/>
                <a:gd name="T72" fmla="*/ 182098 w 785"/>
                <a:gd name="T73" fmla="*/ 125712 h 419"/>
                <a:gd name="T74" fmla="*/ 191598 w 785"/>
                <a:gd name="T75" fmla="*/ 115103 h 419"/>
                <a:gd name="T76" fmla="*/ 197932 w 785"/>
                <a:gd name="T77" fmla="*/ 105555 h 4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85" h="419">
                  <a:moveTo>
                    <a:pt x="375" y="199"/>
                  </a:moveTo>
                  <a:lnTo>
                    <a:pt x="370" y="218"/>
                  </a:lnTo>
                  <a:lnTo>
                    <a:pt x="361" y="263"/>
                  </a:lnTo>
                  <a:lnTo>
                    <a:pt x="352" y="289"/>
                  </a:lnTo>
                  <a:lnTo>
                    <a:pt x="342" y="317"/>
                  </a:lnTo>
                  <a:lnTo>
                    <a:pt x="335" y="330"/>
                  </a:lnTo>
                  <a:lnTo>
                    <a:pt x="329" y="342"/>
                  </a:lnTo>
                  <a:lnTo>
                    <a:pt x="322" y="353"/>
                  </a:lnTo>
                  <a:lnTo>
                    <a:pt x="315" y="361"/>
                  </a:lnTo>
                  <a:lnTo>
                    <a:pt x="361" y="375"/>
                  </a:lnTo>
                  <a:lnTo>
                    <a:pt x="409" y="385"/>
                  </a:lnTo>
                  <a:lnTo>
                    <a:pt x="460" y="395"/>
                  </a:lnTo>
                  <a:lnTo>
                    <a:pt x="516" y="404"/>
                  </a:lnTo>
                  <a:lnTo>
                    <a:pt x="545" y="407"/>
                  </a:lnTo>
                  <a:lnTo>
                    <a:pt x="576" y="411"/>
                  </a:lnTo>
                  <a:lnTo>
                    <a:pt x="607" y="413"/>
                  </a:lnTo>
                  <a:lnTo>
                    <a:pt x="640" y="415"/>
                  </a:lnTo>
                  <a:lnTo>
                    <a:pt x="710" y="418"/>
                  </a:lnTo>
                  <a:lnTo>
                    <a:pt x="785" y="419"/>
                  </a:lnTo>
                  <a:lnTo>
                    <a:pt x="783" y="415"/>
                  </a:lnTo>
                  <a:lnTo>
                    <a:pt x="778" y="403"/>
                  </a:lnTo>
                  <a:lnTo>
                    <a:pt x="768" y="381"/>
                  </a:lnTo>
                  <a:lnTo>
                    <a:pt x="758" y="349"/>
                  </a:lnTo>
                  <a:lnTo>
                    <a:pt x="751" y="330"/>
                  </a:lnTo>
                  <a:lnTo>
                    <a:pt x="746" y="307"/>
                  </a:lnTo>
                  <a:lnTo>
                    <a:pt x="740" y="281"/>
                  </a:lnTo>
                  <a:lnTo>
                    <a:pt x="734" y="252"/>
                  </a:lnTo>
                  <a:lnTo>
                    <a:pt x="729" y="220"/>
                  </a:lnTo>
                  <a:lnTo>
                    <a:pt x="724" y="184"/>
                  </a:lnTo>
                  <a:lnTo>
                    <a:pt x="720" y="144"/>
                  </a:lnTo>
                  <a:lnTo>
                    <a:pt x="716" y="101"/>
                  </a:lnTo>
                  <a:lnTo>
                    <a:pt x="305" y="0"/>
                  </a:lnTo>
                  <a:lnTo>
                    <a:pt x="303" y="8"/>
                  </a:lnTo>
                  <a:lnTo>
                    <a:pt x="299" y="16"/>
                  </a:lnTo>
                  <a:lnTo>
                    <a:pt x="294" y="33"/>
                  </a:lnTo>
                  <a:lnTo>
                    <a:pt x="287" y="48"/>
                  </a:lnTo>
                  <a:lnTo>
                    <a:pt x="280" y="63"/>
                  </a:lnTo>
                  <a:lnTo>
                    <a:pt x="272" y="77"/>
                  </a:lnTo>
                  <a:lnTo>
                    <a:pt x="262" y="90"/>
                  </a:lnTo>
                  <a:lnTo>
                    <a:pt x="252" y="101"/>
                  </a:lnTo>
                  <a:lnTo>
                    <a:pt x="242" y="111"/>
                  </a:lnTo>
                  <a:lnTo>
                    <a:pt x="231" y="121"/>
                  </a:lnTo>
                  <a:lnTo>
                    <a:pt x="219" y="131"/>
                  </a:lnTo>
                  <a:lnTo>
                    <a:pt x="207" y="140"/>
                  </a:lnTo>
                  <a:lnTo>
                    <a:pt x="195" y="147"/>
                  </a:lnTo>
                  <a:lnTo>
                    <a:pt x="181" y="154"/>
                  </a:lnTo>
                  <a:lnTo>
                    <a:pt x="168" y="161"/>
                  </a:lnTo>
                  <a:lnTo>
                    <a:pt x="156" y="166"/>
                  </a:lnTo>
                  <a:lnTo>
                    <a:pt x="143" y="172"/>
                  </a:lnTo>
                  <a:lnTo>
                    <a:pt x="130" y="176"/>
                  </a:lnTo>
                  <a:lnTo>
                    <a:pt x="105" y="184"/>
                  </a:lnTo>
                  <a:lnTo>
                    <a:pt x="81" y="189"/>
                  </a:lnTo>
                  <a:lnTo>
                    <a:pt x="59" y="193"/>
                  </a:lnTo>
                  <a:lnTo>
                    <a:pt x="40" y="197"/>
                  </a:lnTo>
                  <a:lnTo>
                    <a:pt x="11" y="199"/>
                  </a:lnTo>
                  <a:lnTo>
                    <a:pt x="0" y="199"/>
                  </a:lnTo>
                  <a:lnTo>
                    <a:pt x="4" y="202"/>
                  </a:lnTo>
                  <a:lnTo>
                    <a:pt x="12" y="211"/>
                  </a:lnTo>
                  <a:lnTo>
                    <a:pt x="29" y="225"/>
                  </a:lnTo>
                  <a:lnTo>
                    <a:pt x="52" y="242"/>
                  </a:lnTo>
                  <a:lnTo>
                    <a:pt x="66" y="252"/>
                  </a:lnTo>
                  <a:lnTo>
                    <a:pt x="81" y="263"/>
                  </a:lnTo>
                  <a:lnTo>
                    <a:pt x="100" y="274"/>
                  </a:lnTo>
                  <a:lnTo>
                    <a:pt x="120" y="285"/>
                  </a:lnTo>
                  <a:lnTo>
                    <a:pt x="142" y="296"/>
                  </a:lnTo>
                  <a:lnTo>
                    <a:pt x="167" y="308"/>
                  </a:lnTo>
                  <a:lnTo>
                    <a:pt x="194" y="320"/>
                  </a:lnTo>
                  <a:lnTo>
                    <a:pt x="223" y="331"/>
                  </a:lnTo>
                  <a:lnTo>
                    <a:pt x="238" y="323"/>
                  </a:lnTo>
                  <a:lnTo>
                    <a:pt x="258" y="310"/>
                  </a:lnTo>
                  <a:lnTo>
                    <a:pt x="281" y="295"/>
                  </a:lnTo>
                  <a:lnTo>
                    <a:pt x="303" y="276"/>
                  </a:lnTo>
                  <a:lnTo>
                    <a:pt x="326" y="258"/>
                  </a:lnTo>
                  <a:lnTo>
                    <a:pt x="345" y="237"/>
                  </a:lnTo>
                  <a:lnTo>
                    <a:pt x="355" y="227"/>
                  </a:lnTo>
                  <a:lnTo>
                    <a:pt x="363" y="217"/>
                  </a:lnTo>
                  <a:lnTo>
                    <a:pt x="369" y="209"/>
                  </a:lnTo>
                  <a:lnTo>
                    <a:pt x="375" y="199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06" name="Freeform 162"/>
            <p:cNvSpPr>
              <a:spLocks/>
            </p:cNvSpPr>
            <p:nvPr/>
          </p:nvSpPr>
          <p:spPr bwMode="auto">
            <a:xfrm>
              <a:off x="73025" y="293688"/>
              <a:ext cx="79375" cy="77788"/>
            </a:xfrm>
            <a:custGeom>
              <a:avLst/>
              <a:gdLst>
                <a:gd name="T0" fmla="*/ 43150 w 149"/>
                <a:gd name="T1" fmla="*/ 0 h 146"/>
                <a:gd name="T2" fmla="*/ 51674 w 149"/>
                <a:gd name="T3" fmla="*/ 1598 h 146"/>
                <a:gd name="T4" fmla="*/ 58599 w 149"/>
                <a:gd name="T5" fmla="*/ 4795 h 146"/>
                <a:gd name="T6" fmla="*/ 64992 w 149"/>
                <a:gd name="T7" fmla="*/ 9058 h 146"/>
                <a:gd name="T8" fmla="*/ 70319 w 149"/>
                <a:gd name="T9" fmla="*/ 13853 h 146"/>
                <a:gd name="T10" fmla="*/ 74581 w 149"/>
                <a:gd name="T11" fmla="*/ 20246 h 146"/>
                <a:gd name="T12" fmla="*/ 77777 w 149"/>
                <a:gd name="T13" fmla="*/ 27173 h 146"/>
                <a:gd name="T14" fmla="*/ 78842 w 149"/>
                <a:gd name="T15" fmla="*/ 35164 h 146"/>
                <a:gd name="T16" fmla="*/ 78842 w 149"/>
                <a:gd name="T17" fmla="*/ 43156 h 146"/>
                <a:gd name="T18" fmla="*/ 77777 w 149"/>
                <a:gd name="T19" fmla="*/ 50615 h 146"/>
                <a:gd name="T20" fmla="*/ 74581 w 149"/>
                <a:gd name="T21" fmla="*/ 57542 h 146"/>
                <a:gd name="T22" fmla="*/ 70319 w 149"/>
                <a:gd name="T23" fmla="*/ 63403 h 146"/>
                <a:gd name="T24" fmla="*/ 64992 w 149"/>
                <a:gd name="T25" fmla="*/ 69263 h 146"/>
                <a:gd name="T26" fmla="*/ 58599 w 149"/>
                <a:gd name="T27" fmla="*/ 73526 h 146"/>
                <a:gd name="T28" fmla="*/ 51674 w 149"/>
                <a:gd name="T29" fmla="*/ 76190 h 146"/>
                <a:gd name="T30" fmla="*/ 43150 w 149"/>
                <a:gd name="T31" fmla="*/ 77788 h 146"/>
                <a:gd name="T32" fmla="*/ 35159 w 149"/>
                <a:gd name="T33" fmla="*/ 77788 h 146"/>
                <a:gd name="T34" fmla="*/ 27701 w 149"/>
                <a:gd name="T35" fmla="*/ 76190 h 146"/>
                <a:gd name="T36" fmla="*/ 20776 w 149"/>
                <a:gd name="T37" fmla="*/ 73526 h 146"/>
                <a:gd name="T38" fmla="*/ 14383 w 149"/>
                <a:gd name="T39" fmla="*/ 69263 h 146"/>
                <a:gd name="T40" fmla="*/ 9056 w 149"/>
                <a:gd name="T41" fmla="*/ 63403 h 146"/>
                <a:gd name="T42" fmla="*/ 4262 w 149"/>
                <a:gd name="T43" fmla="*/ 57542 h 146"/>
                <a:gd name="T44" fmla="*/ 1598 w 149"/>
                <a:gd name="T45" fmla="*/ 50615 h 146"/>
                <a:gd name="T46" fmla="*/ 0 w 149"/>
                <a:gd name="T47" fmla="*/ 43156 h 146"/>
                <a:gd name="T48" fmla="*/ 0 w 149"/>
                <a:gd name="T49" fmla="*/ 35164 h 146"/>
                <a:gd name="T50" fmla="*/ 1598 w 149"/>
                <a:gd name="T51" fmla="*/ 27173 h 146"/>
                <a:gd name="T52" fmla="*/ 4262 w 149"/>
                <a:gd name="T53" fmla="*/ 20246 h 146"/>
                <a:gd name="T54" fmla="*/ 9056 w 149"/>
                <a:gd name="T55" fmla="*/ 13853 h 146"/>
                <a:gd name="T56" fmla="*/ 14383 w 149"/>
                <a:gd name="T57" fmla="*/ 9058 h 146"/>
                <a:gd name="T58" fmla="*/ 20776 w 149"/>
                <a:gd name="T59" fmla="*/ 4795 h 146"/>
                <a:gd name="T60" fmla="*/ 27701 w 149"/>
                <a:gd name="T61" fmla="*/ 1598 h 146"/>
                <a:gd name="T62" fmla="*/ 35159 w 149"/>
                <a:gd name="T63" fmla="*/ 0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9" h="146">
                  <a:moveTo>
                    <a:pt x="74" y="0"/>
                  </a:moveTo>
                  <a:lnTo>
                    <a:pt x="81" y="0"/>
                  </a:lnTo>
                  <a:lnTo>
                    <a:pt x="89" y="1"/>
                  </a:lnTo>
                  <a:lnTo>
                    <a:pt x="97" y="3"/>
                  </a:lnTo>
                  <a:lnTo>
                    <a:pt x="103" y="6"/>
                  </a:lnTo>
                  <a:lnTo>
                    <a:pt x="110" y="9"/>
                  </a:lnTo>
                  <a:lnTo>
                    <a:pt x="116" y="12"/>
                  </a:lnTo>
                  <a:lnTo>
                    <a:pt x="122" y="17"/>
                  </a:lnTo>
                  <a:lnTo>
                    <a:pt x="127" y="21"/>
                  </a:lnTo>
                  <a:lnTo>
                    <a:pt x="132" y="26"/>
                  </a:lnTo>
                  <a:lnTo>
                    <a:pt x="136" y="32"/>
                  </a:lnTo>
                  <a:lnTo>
                    <a:pt x="140" y="38"/>
                  </a:lnTo>
                  <a:lnTo>
                    <a:pt x="143" y="45"/>
                  </a:lnTo>
                  <a:lnTo>
                    <a:pt x="146" y="51"/>
                  </a:lnTo>
                  <a:lnTo>
                    <a:pt x="147" y="58"/>
                  </a:lnTo>
                  <a:lnTo>
                    <a:pt x="148" y="66"/>
                  </a:lnTo>
                  <a:lnTo>
                    <a:pt x="149" y="73"/>
                  </a:lnTo>
                  <a:lnTo>
                    <a:pt x="148" y="81"/>
                  </a:lnTo>
                  <a:lnTo>
                    <a:pt x="147" y="88"/>
                  </a:lnTo>
                  <a:lnTo>
                    <a:pt x="146" y="95"/>
                  </a:lnTo>
                  <a:lnTo>
                    <a:pt x="143" y="102"/>
                  </a:lnTo>
                  <a:lnTo>
                    <a:pt x="140" y="108"/>
                  </a:lnTo>
                  <a:lnTo>
                    <a:pt x="136" y="114"/>
                  </a:lnTo>
                  <a:lnTo>
                    <a:pt x="132" y="119"/>
                  </a:lnTo>
                  <a:lnTo>
                    <a:pt x="127" y="125"/>
                  </a:lnTo>
                  <a:lnTo>
                    <a:pt x="122" y="130"/>
                  </a:lnTo>
                  <a:lnTo>
                    <a:pt x="116" y="133"/>
                  </a:lnTo>
                  <a:lnTo>
                    <a:pt x="110" y="138"/>
                  </a:lnTo>
                  <a:lnTo>
                    <a:pt x="103" y="141"/>
                  </a:lnTo>
                  <a:lnTo>
                    <a:pt x="97" y="143"/>
                  </a:lnTo>
                  <a:lnTo>
                    <a:pt x="89" y="145"/>
                  </a:lnTo>
                  <a:lnTo>
                    <a:pt x="81" y="146"/>
                  </a:lnTo>
                  <a:lnTo>
                    <a:pt x="74" y="146"/>
                  </a:lnTo>
                  <a:lnTo>
                    <a:pt x="66" y="146"/>
                  </a:lnTo>
                  <a:lnTo>
                    <a:pt x="60" y="145"/>
                  </a:lnTo>
                  <a:lnTo>
                    <a:pt x="52" y="143"/>
                  </a:lnTo>
                  <a:lnTo>
                    <a:pt x="45" y="141"/>
                  </a:lnTo>
                  <a:lnTo>
                    <a:pt x="39" y="138"/>
                  </a:lnTo>
                  <a:lnTo>
                    <a:pt x="32" y="133"/>
                  </a:lnTo>
                  <a:lnTo>
                    <a:pt x="27" y="130"/>
                  </a:lnTo>
                  <a:lnTo>
                    <a:pt x="21" y="125"/>
                  </a:lnTo>
                  <a:lnTo>
                    <a:pt x="17" y="119"/>
                  </a:lnTo>
                  <a:lnTo>
                    <a:pt x="13" y="114"/>
                  </a:lnTo>
                  <a:lnTo>
                    <a:pt x="8" y="108"/>
                  </a:lnTo>
                  <a:lnTo>
                    <a:pt x="5" y="102"/>
                  </a:lnTo>
                  <a:lnTo>
                    <a:pt x="3" y="95"/>
                  </a:lnTo>
                  <a:lnTo>
                    <a:pt x="1" y="88"/>
                  </a:lnTo>
                  <a:lnTo>
                    <a:pt x="0" y="81"/>
                  </a:lnTo>
                  <a:lnTo>
                    <a:pt x="0" y="73"/>
                  </a:lnTo>
                  <a:lnTo>
                    <a:pt x="0" y="66"/>
                  </a:lnTo>
                  <a:lnTo>
                    <a:pt x="1" y="58"/>
                  </a:lnTo>
                  <a:lnTo>
                    <a:pt x="3" y="51"/>
                  </a:lnTo>
                  <a:lnTo>
                    <a:pt x="5" y="45"/>
                  </a:lnTo>
                  <a:lnTo>
                    <a:pt x="8" y="38"/>
                  </a:lnTo>
                  <a:lnTo>
                    <a:pt x="13" y="32"/>
                  </a:lnTo>
                  <a:lnTo>
                    <a:pt x="17" y="26"/>
                  </a:lnTo>
                  <a:lnTo>
                    <a:pt x="21" y="21"/>
                  </a:lnTo>
                  <a:lnTo>
                    <a:pt x="27" y="17"/>
                  </a:lnTo>
                  <a:lnTo>
                    <a:pt x="32" y="12"/>
                  </a:lnTo>
                  <a:lnTo>
                    <a:pt x="39" y="9"/>
                  </a:lnTo>
                  <a:lnTo>
                    <a:pt x="45" y="6"/>
                  </a:lnTo>
                  <a:lnTo>
                    <a:pt x="52" y="3"/>
                  </a:lnTo>
                  <a:lnTo>
                    <a:pt x="60" y="1"/>
                  </a:lnTo>
                  <a:lnTo>
                    <a:pt x="66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07" name="Freeform 163"/>
            <p:cNvSpPr>
              <a:spLocks/>
            </p:cNvSpPr>
            <p:nvPr/>
          </p:nvSpPr>
          <p:spPr bwMode="auto">
            <a:xfrm>
              <a:off x="112712" y="409575"/>
              <a:ext cx="58738" cy="58738"/>
            </a:xfrm>
            <a:custGeom>
              <a:avLst/>
              <a:gdLst>
                <a:gd name="T0" fmla="*/ 29893 w 112"/>
                <a:gd name="T1" fmla="*/ 0 h 109"/>
                <a:gd name="T2" fmla="*/ 32516 w 112"/>
                <a:gd name="T3" fmla="*/ 0 h 109"/>
                <a:gd name="T4" fmla="*/ 35138 w 112"/>
                <a:gd name="T5" fmla="*/ 539 h 109"/>
                <a:gd name="T6" fmla="*/ 38285 w 112"/>
                <a:gd name="T7" fmla="*/ 1078 h 109"/>
                <a:gd name="T8" fmla="*/ 40907 w 112"/>
                <a:gd name="T9" fmla="*/ 2156 h 109"/>
                <a:gd name="T10" fmla="*/ 45627 w 112"/>
                <a:gd name="T11" fmla="*/ 4311 h 109"/>
                <a:gd name="T12" fmla="*/ 50347 w 112"/>
                <a:gd name="T13" fmla="*/ 8622 h 109"/>
                <a:gd name="T14" fmla="*/ 53494 w 112"/>
                <a:gd name="T15" fmla="*/ 12933 h 109"/>
                <a:gd name="T16" fmla="*/ 56640 w 112"/>
                <a:gd name="T17" fmla="*/ 17783 h 109"/>
                <a:gd name="T18" fmla="*/ 57689 w 112"/>
                <a:gd name="T19" fmla="*/ 20477 h 109"/>
                <a:gd name="T20" fmla="*/ 58214 w 112"/>
                <a:gd name="T21" fmla="*/ 23172 h 109"/>
                <a:gd name="T22" fmla="*/ 58738 w 112"/>
                <a:gd name="T23" fmla="*/ 26405 h 109"/>
                <a:gd name="T24" fmla="*/ 58738 w 112"/>
                <a:gd name="T25" fmla="*/ 29100 h 109"/>
                <a:gd name="T26" fmla="*/ 58738 w 112"/>
                <a:gd name="T27" fmla="*/ 32333 h 109"/>
                <a:gd name="T28" fmla="*/ 58214 w 112"/>
                <a:gd name="T29" fmla="*/ 35027 h 109"/>
                <a:gd name="T30" fmla="*/ 57689 w 112"/>
                <a:gd name="T31" fmla="*/ 38261 h 109"/>
                <a:gd name="T32" fmla="*/ 56640 w 112"/>
                <a:gd name="T33" fmla="*/ 40955 h 109"/>
                <a:gd name="T34" fmla="*/ 53494 w 112"/>
                <a:gd name="T35" fmla="*/ 45805 h 109"/>
                <a:gd name="T36" fmla="*/ 50347 w 112"/>
                <a:gd name="T37" fmla="*/ 50655 h 109"/>
                <a:gd name="T38" fmla="*/ 45627 w 112"/>
                <a:gd name="T39" fmla="*/ 53888 h 109"/>
                <a:gd name="T40" fmla="*/ 40907 w 112"/>
                <a:gd name="T41" fmla="*/ 57121 h 109"/>
                <a:gd name="T42" fmla="*/ 38285 w 112"/>
                <a:gd name="T43" fmla="*/ 57660 h 109"/>
                <a:gd name="T44" fmla="*/ 35138 w 112"/>
                <a:gd name="T45" fmla="*/ 58199 h 109"/>
                <a:gd name="T46" fmla="*/ 32516 w 112"/>
                <a:gd name="T47" fmla="*/ 58738 h 109"/>
                <a:gd name="T48" fmla="*/ 29893 w 112"/>
                <a:gd name="T49" fmla="*/ 58738 h 109"/>
                <a:gd name="T50" fmla="*/ 26222 w 112"/>
                <a:gd name="T51" fmla="*/ 58738 h 109"/>
                <a:gd name="T52" fmla="*/ 23076 w 112"/>
                <a:gd name="T53" fmla="*/ 58199 h 109"/>
                <a:gd name="T54" fmla="*/ 20453 w 112"/>
                <a:gd name="T55" fmla="*/ 57660 h 109"/>
                <a:gd name="T56" fmla="*/ 18356 w 112"/>
                <a:gd name="T57" fmla="*/ 57121 h 109"/>
                <a:gd name="T58" fmla="*/ 13111 w 112"/>
                <a:gd name="T59" fmla="*/ 53888 h 109"/>
                <a:gd name="T60" fmla="*/ 8391 w 112"/>
                <a:gd name="T61" fmla="*/ 50655 h 109"/>
                <a:gd name="T62" fmla="*/ 5244 w 112"/>
                <a:gd name="T63" fmla="*/ 45805 h 109"/>
                <a:gd name="T64" fmla="*/ 2098 w 112"/>
                <a:gd name="T65" fmla="*/ 40955 h 109"/>
                <a:gd name="T66" fmla="*/ 1573 w 112"/>
                <a:gd name="T67" fmla="*/ 38261 h 109"/>
                <a:gd name="T68" fmla="*/ 524 w 112"/>
                <a:gd name="T69" fmla="*/ 35027 h 109"/>
                <a:gd name="T70" fmla="*/ 524 w 112"/>
                <a:gd name="T71" fmla="*/ 32333 h 109"/>
                <a:gd name="T72" fmla="*/ 0 w 112"/>
                <a:gd name="T73" fmla="*/ 29100 h 109"/>
                <a:gd name="T74" fmla="*/ 524 w 112"/>
                <a:gd name="T75" fmla="*/ 26405 h 109"/>
                <a:gd name="T76" fmla="*/ 524 w 112"/>
                <a:gd name="T77" fmla="*/ 23172 h 109"/>
                <a:gd name="T78" fmla="*/ 1573 w 112"/>
                <a:gd name="T79" fmla="*/ 20477 h 109"/>
                <a:gd name="T80" fmla="*/ 2098 w 112"/>
                <a:gd name="T81" fmla="*/ 17783 h 109"/>
                <a:gd name="T82" fmla="*/ 5244 w 112"/>
                <a:gd name="T83" fmla="*/ 12933 h 109"/>
                <a:gd name="T84" fmla="*/ 8391 w 112"/>
                <a:gd name="T85" fmla="*/ 8622 h 109"/>
                <a:gd name="T86" fmla="*/ 13111 w 112"/>
                <a:gd name="T87" fmla="*/ 4311 h 109"/>
                <a:gd name="T88" fmla="*/ 18356 w 112"/>
                <a:gd name="T89" fmla="*/ 2156 h 109"/>
                <a:gd name="T90" fmla="*/ 20453 w 112"/>
                <a:gd name="T91" fmla="*/ 1078 h 109"/>
                <a:gd name="T92" fmla="*/ 23076 w 112"/>
                <a:gd name="T93" fmla="*/ 539 h 109"/>
                <a:gd name="T94" fmla="*/ 26222 w 112"/>
                <a:gd name="T95" fmla="*/ 0 h 109"/>
                <a:gd name="T96" fmla="*/ 29893 w 112"/>
                <a:gd name="T97" fmla="*/ 0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09">
                  <a:moveTo>
                    <a:pt x="57" y="0"/>
                  </a:moveTo>
                  <a:lnTo>
                    <a:pt x="62" y="0"/>
                  </a:lnTo>
                  <a:lnTo>
                    <a:pt x="67" y="1"/>
                  </a:lnTo>
                  <a:lnTo>
                    <a:pt x="73" y="2"/>
                  </a:lnTo>
                  <a:lnTo>
                    <a:pt x="78" y="4"/>
                  </a:lnTo>
                  <a:lnTo>
                    <a:pt x="87" y="8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3"/>
                  </a:lnTo>
                  <a:lnTo>
                    <a:pt x="110" y="38"/>
                  </a:lnTo>
                  <a:lnTo>
                    <a:pt x="111" y="43"/>
                  </a:lnTo>
                  <a:lnTo>
                    <a:pt x="112" y="49"/>
                  </a:lnTo>
                  <a:lnTo>
                    <a:pt x="112" y="54"/>
                  </a:lnTo>
                  <a:lnTo>
                    <a:pt x="112" y="60"/>
                  </a:lnTo>
                  <a:lnTo>
                    <a:pt x="111" y="65"/>
                  </a:lnTo>
                  <a:lnTo>
                    <a:pt x="110" y="71"/>
                  </a:lnTo>
                  <a:lnTo>
                    <a:pt x="108" y="76"/>
                  </a:lnTo>
                  <a:lnTo>
                    <a:pt x="102" y="85"/>
                  </a:lnTo>
                  <a:lnTo>
                    <a:pt x="96" y="94"/>
                  </a:lnTo>
                  <a:lnTo>
                    <a:pt x="87" y="100"/>
                  </a:lnTo>
                  <a:lnTo>
                    <a:pt x="78" y="106"/>
                  </a:lnTo>
                  <a:lnTo>
                    <a:pt x="73" y="107"/>
                  </a:lnTo>
                  <a:lnTo>
                    <a:pt x="67" y="108"/>
                  </a:lnTo>
                  <a:lnTo>
                    <a:pt x="62" y="109"/>
                  </a:lnTo>
                  <a:lnTo>
                    <a:pt x="57" y="109"/>
                  </a:lnTo>
                  <a:lnTo>
                    <a:pt x="50" y="109"/>
                  </a:lnTo>
                  <a:lnTo>
                    <a:pt x="44" y="108"/>
                  </a:lnTo>
                  <a:lnTo>
                    <a:pt x="39" y="107"/>
                  </a:lnTo>
                  <a:lnTo>
                    <a:pt x="35" y="106"/>
                  </a:lnTo>
                  <a:lnTo>
                    <a:pt x="25" y="100"/>
                  </a:lnTo>
                  <a:lnTo>
                    <a:pt x="16" y="94"/>
                  </a:lnTo>
                  <a:lnTo>
                    <a:pt x="10" y="85"/>
                  </a:lnTo>
                  <a:lnTo>
                    <a:pt x="4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1" y="60"/>
                  </a:lnTo>
                  <a:lnTo>
                    <a:pt x="0" y="54"/>
                  </a:lnTo>
                  <a:lnTo>
                    <a:pt x="1" y="49"/>
                  </a:lnTo>
                  <a:lnTo>
                    <a:pt x="1" y="43"/>
                  </a:lnTo>
                  <a:lnTo>
                    <a:pt x="3" y="38"/>
                  </a:lnTo>
                  <a:lnTo>
                    <a:pt x="4" y="33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5" y="8"/>
                  </a:lnTo>
                  <a:lnTo>
                    <a:pt x="35" y="4"/>
                  </a:lnTo>
                  <a:lnTo>
                    <a:pt x="39" y="2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08" name="Freeform 164"/>
            <p:cNvSpPr>
              <a:spLocks/>
            </p:cNvSpPr>
            <p:nvPr/>
          </p:nvSpPr>
          <p:spPr bwMode="auto">
            <a:xfrm>
              <a:off x="171450" y="331788"/>
              <a:ext cx="60325" cy="58738"/>
            </a:xfrm>
            <a:custGeom>
              <a:avLst/>
              <a:gdLst>
                <a:gd name="T0" fmla="*/ 29896 w 113"/>
                <a:gd name="T1" fmla="*/ 0 h 109"/>
                <a:gd name="T2" fmla="*/ 33099 w 113"/>
                <a:gd name="T3" fmla="*/ 0 h 109"/>
                <a:gd name="T4" fmla="*/ 36302 w 113"/>
                <a:gd name="T5" fmla="*/ 539 h 109"/>
                <a:gd name="T6" fmla="*/ 38971 w 113"/>
                <a:gd name="T7" fmla="*/ 1078 h 109"/>
                <a:gd name="T8" fmla="*/ 41640 w 113"/>
                <a:gd name="T9" fmla="*/ 2694 h 109"/>
                <a:gd name="T10" fmla="*/ 46979 w 113"/>
                <a:gd name="T11" fmla="*/ 4850 h 109"/>
                <a:gd name="T12" fmla="*/ 51250 w 113"/>
                <a:gd name="T13" fmla="*/ 9161 h 109"/>
                <a:gd name="T14" fmla="*/ 54987 w 113"/>
                <a:gd name="T15" fmla="*/ 12933 h 109"/>
                <a:gd name="T16" fmla="*/ 57656 w 113"/>
                <a:gd name="T17" fmla="*/ 18322 h 109"/>
                <a:gd name="T18" fmla="*/ 58190 w 113"/>
                <a:gd name="T19" fmla="*/ 21016 h 109"/>
                <a:gd name="T20" fmla="*/ 59791 w 113"/>
                <a:gd name="T21" fmla="*/ 23711 h 109"/>
                <a:gd name="T22" fmla="*/ 60325 w 113"/>
                <a:gd name="T23" fmla="*/ 26405 h 109"/>
                <a:gd name="T24" fmla="*/ 60325 w 113"/>
                <a:gd name="T25" fmla="*/ 29638 h 109"/>
                <a:gd name="T26" fmla="*/ 60325 w 113"/>
                <a:gd name="T27" fmla="*/ 32333 h 109"/>
                <a:gd name="T28" fmla="*/ 59791 w 113"/>
                <a:gd name="T29" fmla="*/ 35566 h 109"/>
                <a:gd name="T30" fmla="*/ 58190 w 113"/>
                <a:gd name="T31" fmla="*/ 38261 h 109"/>
                <a:gd name="T32" fmla="*/ 57656 w 113"/>
                <a:gd name="T33" fmla="*/ 41494 h 109"/>
                <a:gd name="T34" fmla="*/ 54987 w 113"/>
                <a:gd name="T35" fmla="*/ 45805 h 109"/>
                <a:gd name="T36" fmla="*/ 51250 w 113"/>
                <a:gd name="T37" fmla="*/ 50655 h 109"/>
                <a:gd name="T38" fmla="*/ 46979 w 113"/>
                <a:gd name="T39" fmla="*/ 54427 h 109"/>
                <a:gd name="T40" fmla="*/ 41640 w 113"/>
                <a:gd name="T41" fmla="*/ 56582 h 109"/>
                <a:gd name="T42" fmla="*/ 38971 w 113"/>
                <a:gd name="T43" fmla="*/ 57660 h 109"/>
                <a:gd name="T44" fmla="*/ 36302 w 113"/>
                <a:gd name="T45" fmla="*/ 58199 h 109"/>
                <a:gd name="T46" fmla="*/ 33099 w 113"/>
                <a:gd name="T47" fmla="*/ 58738 h 109"/>
                <a:gd name="T48" fmla="*/ 29896 w 113"/>
                <a:gd name="T49" fmla="*/ 58738 h 109"/>
                <a:gd name="T50" fmla="*/ 26692 w 113"/>
                <a:gd name="T51" fmla="*/ 58738 h 109"/>
                <a:gd name="T52" fmla="*/ 24023 w 113"/>
                <a:gd name="T53" fmla="*/ 58199 h 109"/>
                <a:gd name="T54" fmla="*/ 20820 w 113"/>
                <a:gd name="T55" fmla="*/ 57660 h 109"/>
                <a:gd name="T56" fmla="*/ 18151 w 113"/>
                <a:gd name="T57" fmla="*/ 56582 h 109"/>
                <a:gd name="T58" fmla="*/ 13346 w 113"/>
                <a:gd name="T59" fmla="*/ 54427 h 109"/>
                <a:gd name="T60" fmla="*/ 9075 w 113"/>
                <a:gd name="T61" fmla="*/ 50655 h 109"/>
                <a:gd name="T62" fmla="*/ 5338 w 113"/>
                <a:gd name="T63" fmla="*/ 45805 h 109"/>
                <a:gd name="T64" fmla="*/ 2669 w 113"/>
                <a:gd name="T65" fmla="*/ 41494 h 109"/>
                <a:gd name="T66" fmla="*/ 1068 w 113"/>
                <a:gd name="T67" fmla="*/ 38261 h 109"/>
                <a:gd name="T68" fmla="*/ 534 w 113"/>
                <a:gd name="T69" fmla="*/ 35566 h 109"/>
                <a:gd name="T70" fmla="*/ 0 w 113"/>
                <a:gd name="T71" fmla="*/ 32333 h 109"/>
                <a:gd name="T72" fmla="*/ 0 w 113"/>
                <a:gd name="T73" fmla="*/ 29638 h 109"/>
                <a:gd name="T74" fmla="*/ 0 w 113"/>
                <a:gd name="T75" fmla="*/ 26405 h 109"/>
                <a:gd name="T76" fmla="*/ 534 w 113"/>
                <a:gd name="T77" fmla="*/ 23711 h 109"/>
                <a:gd name="T78" fmla="*/ 1068 w 113"/>
                <a:gd name="T79" fmla="*/ 21016 h 109"/>
                <a:gd name="T80" fmla="*/ 2669 w 113"/>
                <a:gd name="T81" fmla="*/ 18322 h 109"/>
                <a:gd name="T82" fmla="*/ 5338 w 113"/>
                <a:gd name="T83" fmla="*/ 12933 h 109"/>
                <a:gd name="T84" fmla="*/ 9075 w 113"/>
                <a:gd name="T85" fmla="*/ 9161 h 109"/>
                <a:gd name="T86" fmla="*/ 13346 w 113"/>
                <a:gd name="T87" fmla="*/ 4850 h 109"/>
                <a:gd name="T88" fmla="*/ 18151 w 113"/>
                <a:gd name="T89" fmla="*/ 2694 h 109"/>
                <a:gd name="T90" fmla="*/ 20820 w 113"/>
                <a:gd name="T91" fmla="*/ 1078 h 109"/>
                <a:gd name="T92" fmla="*/ 24023 w 113"/>
                <a:gd name="T93" fmla="*/ 539 h 109"/>
                <a:gd name="T94" fmla="*/ 26692 w 113"/>
                <a:gd name="T95" fmla="*/ 0 h 109"/>
                <a:gd name="T96" fmla="*/ 29896 w 113"/>
                <a:gd name="T97" fmla="*/ 0 h 1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3" h="109">
                  <a:moveTo>
                    <a:pt x="56" y="0"/>
                  </a:moveTo>
                  <a:lnTo>
                    <a:pt x="62" y="0"/>
                  </a:lnTo>
                  <a:lnTo>
                    <a:pt x="68" y="1"/>
                  </a:lnTo>
                  <a:lnTo>
                    <a:pt x="73" y="2"/>
                  </a:lnTo>
                  <a:lnTo>
                    <a:pt x="78" y="5"/>
                  </a:lnTo>
                  <a:lnTo>
                    <a:pt x="88" y="9"/>
                  </a:lnTo>
                  <a:lnTo>
                    <a:pt x="96" y="17"/>
                  </a:lnTo>
                  <a:lnTo>
                    <a:pt x="103" y="24"/>
                  </a:lnTo>
                  <a:lnTo>
                    <a:pt x="108" y="34"/>
                  </a:lnTo>
                  <a:lnTo>
                    <a:pt x="109" y="39"/>
                  </a:lnTo>
                  <a:lnTo>
                    <a:pt x="112" y="44"/>
                  </a:lnTo>
                  <a:lnTo>
                    <a:pt x="113" y="49"/>
                  </a:lnTo>
                  <a:lnTo>
                    <a:pt x="113" y="55"/>
                  </a:lnTo>
                  <a:lnTo>
                    <a:pt x="113" y="60"/>
                  </a:lnTo>
                  <a:lnTo>
                    <a:pt x="112" y="66"/>
                  </a:lnTo>
                  <a:lnTo>
                    <a:pt x="109" y="71"/>
                  </a:lnTo>
                  <a:lnTo>
                    <a:pt x="108" y="77"/>
                  </a:lnTo>
                  <a:lnTo>
                    <a:pt x="103" y="85"/>
                  </a:lnTo>
                  <a:lnTo>
                    <a:pt x="96" y="94"/>
                  </a:lnTo>
                  <a:lnTo>
                    <a:pt x="88" y="101"/>
                  </a:lnTo>
                  <a:lnTo>
                    <a:pt x="78" y="105"/>
                  </a:lnTo>
                  <a:lnTo>
                    <a:pt x="73" y="107"/>
                  </a:lnTo>
                  <a:lnTo>
                    <a:pt x="68" y="108"/>
                  </a:lnTo>
                  <a:lnTo>
                    <a:pt x="62" y="109"/>
                  </a:lnTo>
                  <a:lnTo>
                    <a:pt x="56" y="109"/>
                  </a:lnTo>
                  <a:lnTo>
                    <a:pt x="50" y="109"/>
                  </a:lnTo>
                  <a:lnTo>
                    <a:pt x="45" y="108"/>
                  </a:lnTo>
                  <a:lnTo>
                    <a:pt x="39" y="107"/>
                  </a:lnTo>
                  <a:lnTo>
                    <a:pt x="34" y="105"/>
                  </a:lnTo>
                  <a:lnTo>
                    <a:pt x="25" y="101"/>
                  </a:lnTo>
                  <a:lnTo>
                    <a:pt x="17" y="94"/>
                  </a:lnTo>
                  <a:lnTo>
                    <a:pt x="10" y="85"/>
                  </a:lnTo>
                  <a:lnTo>
                    <a:pt x="5" y="77"/>
                  </a:lnTo>
                  <a:lnTo>
                    <a:pt x="2" y="71"/>
                  </a:lnTo>
                  <a:lnTo>
                    <a:pt x="1" y="66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5" y="34"/>
                  </a:lnTo>
                  <a:lnTo>
                    <a:pt x="10" y="24"/>
                  </a:lnTo>
                  <a:lnTo>
                    <a:pt x="17" y="17"/>
                  </a:lnTo>
                  <a:lnTo>
                    <a:pt x="25" y="9"/>
                  </a:lnTo>
                  <a:lnTo>
                    <a:pt x="34" y="5"/>
                  </a:lnTo>
                  <a:lnTo>
                    <a:pt x="39" y="2"/>
                  </a:lnTo>
                  <a:lnTo>
                    <a:pt x="45" y="1"/>
                  </a:lnTo>
                  <a:lnTo>
                    <a:pt x="50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09" name="Freeform 165"/>
            <p:cNvSpPr>
              <a:spLocks noEditPoints="1"/>
            </p:cNvSpPr>
            <p:nvPr/>
          </p:nvSpPr>
          <p:spPr bwMode="auto">
            <a:xfrm>
              <a:off x="0" y="0"/>
              <a:ext cx="720725" cy="719138"/>
            </a:xfrm>
            <a:custGeom>
              <a:avLst/>
              <a:gdLst>
                <a:gd name="T0" fmla="*/ 526235 w 1360"/>
                <a:gd name="T1" fmla="*/ 3170 h 1361"/>
                <a:gd name="T2" fmla="*/ 580290 w 1360"/>
                <a:gd name="T3" fmla="*/ 17965 h 1361"/>
                <a:gd name="T4" fmla="*/ 627985 w 1360"/>
                <a:gd name="T5" fmla="*/ 45970 h 1361"/>
                <a:gd name="T6" fmla="*/ 668260 w 1360"/>
                <a:gd name="T7" fmla="*/ 84014 h 1361"/>
                <a:gd name="T8" fmla="*/ 698467 w 1360"/>
                <a:gd name="T9" fmla="*/ 129984 h 1361"/>
                <a:gd name="T10" fmla="*/ 715955 w 1360"/>
                <a:gd name="T11" fmla="*/ 183351 h 1361"/>
                <a:gd name="T12" fmla="*/ 720725 w 1360"/>
                <a:gd name="T13" fmla="*/ 490345 h 1361"/>
                <a:gd name="T14" fmla="*/ 713306 w 1360"/>
                <a:gd name="T15" fmla="*/ 547940 h 1361"/>
                <a:gd name="T16" fmla="*/ 693168 w 1360"/>
                <a:gd name="T17" fmla="*/ 599194 h 1361"/>
                <a:gd name="T18" fmla="*/ 661371 w 1360"/>
                <a:gd name="T19" fmla="*/ 644107 h 1361"/>
                <a:gd name="T20" fmla="*/ 619506 w 1360"/>
                <a:gd name="T21" fmla="*/ 680037 h 1361"/>
                <a:gd name="T22" fmla="*/ 569691 w 1360"/>
                <a:gd name="T23" fmla="*/ 705400 h 1361"/>
                <a:gd name="T24" fmla="*/ 515106 w 1360"/>
                <a:gd name="T25" fmla="*/ 718081 h 1361"/>
                <a:gd name="T26" fmla="*/ 206149 w 1360"/>
                <a:gd name="T27" fmla="*/ 718081 h 1361"/>
                <a:gd name="T28" fmla="*/ 150504 w 1360"/>
                <a:gd name="T29" fmla="*/ 705400 h 1361"/>
                <a:gd name="T30" fmla="*/ 101219 w 1360"/>
                <a:gd name="T31" fmla="*/ 680037 h 1361"/>
                <a:gd name="T32" fmla="*/ 59354 w 1360"/>
                <a:gd name="T33" fmla="*/ 644107 h 1361"/>
                <a:gd name="T34" fmla="*/ 27557 w 1360"/>
                <a:gd name="T35" fmla="*/ 599194 h 1361"/>
                <a:gd name="T36" fmla="*/ 6889 w 1360"/>
                <a:gd name="T37" fmla="*/ 547940 h 1361"/>
                <a:gd name="T38" fmla="*/ 0 w 1360"/>
                <a:gd name="T39" fmla="*/ 490345 h 1361"/>
                <a:gd name="T40" fmla="*/ 4770 w 1360"/>
                <a:gd name="T41" fmla="*/ 183351 h 1361"/>
                <a:gd name="T42" fmla="*/ 22788 w 1360"/>
                <a:gd name="T43" fmla="*/ 129984 h 1361"/>
                <a:gd name="T44" fmla="*/ 51935 w 1360"/>
                <a:gd name="T45" fmla="*/ 84014 h 1361"/>
                <a:gd name="T46" fmla="*/ 92210 w 1360"/>
                <a:gd name="T47" fmla="*/ 45970 h 1361"/>
                <a:gd name="T48" fmla="*/ 139905 w 1360"/>
                <a:gd name="T49" fmla="*/ 17965 h 1361"/>
                <a:gd name="T50" fmla="*/ 194490 w 1360"/>
                <a:gd name="T51" fmla="*/ 3170 h 1361"/>
                <a:gd name="T52" fmla="*/ 218867 w 1360"/>
                <a:gd name="T53" fmla="*/ 25363 h 1361"/>
                <a:gd name="T54" fmla="*/ 169052 w 1360"/>
                <a:gd name="T55" fmla="*/ 34874 h 1361"/>
                <a:gd name="T56" fmla="*/ 124007 w 1360"/>
                <a:gd name="T57" fmla="*/ 54952 h 1361"/>
                <a:gd name="T58" fmla="*/ 84791 w 1360"/>
                <a:gd name="T59" fmla="*/ 85071 h 1361"/>
                <a:gd name="T60" fmla="*/ 55114 w 1360"/>
                <a:gd name="T61" fmla="*/ 123643 h 1361"/>
                <a:gd name="T62" fmla="*/ 33916 w 1360"/>
                <a:gd name="T63" fmla="*/ 168556 h 1361"/>
                <a:gd name="T64" fmla="*/ 25437 w 1360"/>
                <a:gd name="T65" fmla="*/ 218753 h 1361"/>
                <a:gd name="T66" fmla="*/ 27027 w 1360"/>
                <a:gd name="T67" fmla="*/ 520992 h 1361"/>
                <a:gd name="T68" fmla="*/ 40806 w 1360"/>
                <a:gd name="T69" fmla="*/ 569604 h 1361"/>
                <a:gd name="T70" fmla="*/ 65713 w 1360"/>
                <a:gd name="T71" fmla="*/ 612403 h 1361"/>
                <a:gd name="T72" fmla="*/ 99630 w 1360"/>
                <a:gd name="T73" fmla="*/ 647277 h 1361"/>
                <a:gd name="T74" fmla="*/ 140965 w 1360"/>
                <a:gd name="T75" fmla="*/ 674225 h 1361"/>
                <a:gd name="T76" fmla="*/ 188130 w 1360"/>
                <a:gd name="T77" fmla="*/ 689548 h 1361"/>
                <a:gd name="T78" fmla="*/ 491259 w 1360"/>
                <a:gd name="T79" fmla="*/ 694304 h 1361"/>
                <a:gd name="T80" fmla="*/ 542134 w 1360"/>
                <a:gd name="T81" fmla="*/ 687963 h 1361"/>
                <a:gd name="T82" fmla="*/ 588239 w 1360"/>
                <a:gd name="T83" fmla="*/ 669469 h 1361"/>
                <a:gd name="T84" fmla="*/ 627985 w 1360"/>
                <a:gd name="T85" fmla="*/ 640936 h 1361"/>
                <a:gd name="T86" fmla="*/ 660841 w 1360"/>
                <a:gd name="T87" fmla="*/ 604477 h 1361"/>
                <a:gd name="T88" fmla="*/ 683099 w 1360"/>
                <a:gd name="T89" fmla="*/ 560621 h 1361"/>
                <a:gd name="T90" fmla="*/ 694228 w 1360"/>
                <a:gd name="T91" fmla="*/ 511481 h 1361"/>
                <a:gd name="T92" fmla="*/ 694228 w 1360"/>
                <a:gd name="T93" fmla="*/ 208714 h 1361"/>
                <a:gd name="T94" fmla="*/ 683099 w 1360"/>
                <a:gd name="T95" fmla="*/ 159574 h 1361"/>
                <a:gd name="T96" fmla="*/ 660841 w 1360"/>
                <a:gd name="T97" fmla="*/ 115717 h 1361"/>
                <a:gd name="T98" fmla="*/ 627985 w 1360"/>
                <a:gd name="T99" fmla="*/ 78730 h 1361"/>
                <a:gd name="T100" fmla="*/ 588239 w 1360"/>
                <a:gd name="T101" fmla="*/ 49669 h 1361"/>
                <a:gd name="T102" fmla="*/ 542134 w 1360"/>
                <a:gd name="T103" fmla="*/ 31703 h 1361"/>
                <a:gd name="T104" fmla="*/ 491259 w 1360"/>
                <a:gd name="T105" fmla="*/ 25363 h 13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60" h="1361">
                  <a:moveTo>
                    <a:pt x="432" y="0"/>
                  </a:moveTo>
                  <a:lnTo>
                    <a:pt x="927" y="0"/>
                  </a:lnTo>
                  <a:lnTo>
                    <a:pt x="950" y="2"/>
                  </a:lnTo>
                  <a:lnTo>
                    <a:pt x="972" y="3"/>
                  </a:lnTo>
                  <a:lnTo>
                    <a:pt x="993" y="6"/>
                  </a:lnTo>
                  <a:lnTo>
                    <a:pt x="1014" y="9"/>
                  </a:lnTo>
                  <a:lnTo>
                    <a:pt x="1035" y="15"/>
                  </a:lnTo>
                  <a:lnTo>
                    <a:pt x="1056" y="20"/>
                  </a:lnTo>
                  <a:lnTo>
                    <a:pt x="1075" y="27"/>
                  </a:lnTo>
                  <a:lnTo>
                    <a:pt x="1095" y="34"/>
                  </a:lnTo>
                  <a:lnTo>
                    <a:pt x="1115" y="43"/>
                  </a:lnTo>
                  <a:lnTo>
                    <a:pt x="1133" y="53"/>
                  </a:lnTo>
                  <a:lnTo>
                    <a:pt x="1152" y="64"/>
                  </a:lnTo>
                  <a:lnTo>
                    <a:pt x="1169" y="75"/>
                  </a:lnTo>
                  <a:lnTo>
                    <a:pt x="1185" y="87"/>
                  </a:lnTo>
                  <a:lnTo>
                    <a:pt x="1202" y="100"/>
                  </a:lnTo>
                  <a:lnTo>
                    <a:pt x="1218" y="113"/>
                  </a:lnTo>
                  <a:lnTo>
                    <a:pt x="1232" y="128"/>
                  </a:lnTo>
                  <a:lnTo>
                    <a:pt x="1248" y="142"/>
                  </a:lnTo>
                  <a:lnTo>
                    <a:pt x="1261" y="159"/>
                  </a:lnTo>
                  <a:lnTo>
                    <a:pt x="1274" y="175"/>
                  </a:lnTo>
                  <a:lnTo>
                    <a:pt x="1286" y="192"/>
                  </a:lnTo>
                  <a:lnTo>
                    <a:pt x="1297" y="209"/>
                  </a:lnTo>
                  <a:lnTo>
                    <a:pt x="1308" y="228"/>
                  </a:lnTo>
                  <a:lnTo>
                    <a:pt x="1318" y="246"/>
                  </a:lnTo>
                  <a:lnTo>
                    <a:pt x="1326" y="266"/>
                  </a:lnTo>
                  <a:lnTo>
                    <a:pt x="1334" y="285"/>
                  </a:lnTo>
                  <a:lnTo>
                    <a:pt x="1340" y="305"/>
                  </a:lnTo>
                  <a:lnTo>
                    <a:pt x="1346" y="326"/>
                  </a:lnTo>
                  <a:lnTo>
                    <a:pt x="1351" y="347"/>
                  </a:lnTo>
                  <a:lnTo>
                    <a:pt x="1355" y="367"/>
                  </a:lnTo>
                  <a:lnTo>
                    <a:pt x="1358" y="389"/>
                  </a:lnTo>
                  <a:lnTo>
                    <a:pt x="1359" y="411"/>
                  </a:lnTo>
                  <a:lnTo>
                    <a:pt x="1360" y="434"/>
                  </a:lnTo>
                  <a:lnTo>
                    <a:pt x="1360" y="928"/>
                  </a:lnTo>
                  <a:lnTo>
                    <a:pt x="1359" y="950"/>
                  </a:lnTo>
                  <a:lnTo>
                    <a:pt x="1358" y="972"/>
                  </a:lnTo>
                  <a:lnTo>
                    <a:pt x="1355" y="994"/>
                  </a:lnTo>
                  <a:lnTo>
                    <a:pt x="1351" y="1015"/>
                  </a:lnTo>
                  <a:lnTo>
                    <a:pt x="1346" y="1037"/>
                  </a:lnTo>
                  <a:lnTo>
                    <a:pt x="1340" y="1056"/>
                  </a:lnTo>
                  <a:lnTo>
                    <a:pt x="1334" y="1077"/>
                  </a:lnTo>
                  <a:lnTo>
                    <a:pt x="1326" y="1097"/>
                  </a:lnTo>
                  <a:lnTo>
                    <a:pt x="1318" y="1115"/>
                  </a:lnTo>
                  <a:lnTo>
                    <a:pt x="1308" y="1134"/>
                  </a:lnTo>
                  <a:lnTo>
                    <a:pt x="1297" y="1152"/>
                  </a:lnTo>
                  <a:lnTo>
                    <a:pt x="1286" y="1170"/>
                  </a:lnTo>
                  <a:lnTo>
                    <a:pt x="1274" y="1187"/>
                  </a:lnTo>
                  <a:lnTo>
                    <a:pt x="1261" y="1204"/>
                  </a:lnTo>
                  <a:lnTo>
                    <a:pt x="1248" y="1219"/>
                  </a:lnTo>
                  <a:lnTo>
                    <a:pt x="1232" y="1234"/>
                  </a:lnTo>
                  <a:lnTo>
                    <a:pt x="1218" y="1248"/>
                  </a:lnTo>
                  <a:lnTo>
                    <a:pt x="1202" y="1261"/>
                  </a:lnTo>
                  <a:lnTo>
                    <a:pt x="1185" y="1275"/>
                  </a:lnTo>
                  <a:lnTo>
                    <a:pt x="1169" y="1287"/>
                  </a:lnTo>
                  <a:lnTo>
                    <a:pt x="1152" y="1299"/>
                  </a:lnTo>
                  <a:lnTo>
                    <a:pt x="1133" y="1308"/>
                  </a:lnTo>
                  <a:lnTo>
                    <a:pt x="1115" y="1318"/>
                  </a:lnTo>
                  <a:lnTo>
                    <a:pt x="1095" y="1327"/>
                  </a:lnTo>
                  <a:lnTo>
                    <a:pt x="1075" y="1335"/>
                  </a:lnTo>
                  <a:lnTo>
                    <a:pt x="1056" y="1341"/>
                  </a:lnTo>
                  <a:lnTo>
                    <a:pt x="1035" y="1348"/>
                  </a:lnTo>
                  <a:lnTo>
                    <a:pt x="1014" y="1352"/>
                  </a:lnTo>
                  <a:lnTo>
                    <a:pt x="993" y="1356"/>
                  </a:lnTo>
                  <a:lnTo>
                    <a:pt x="972" y="1359"/>
                  </a:lnTo>
                  <a:lnTo>
                    <a:pt x="950" y="1361"/>
                  </a:lnTo>
                  <a:lnTo>
                    <a:pt x="927" y="1361"/>
                  </a:lnTo>
                  <a:lnTo>
                    <a:pt x="432" y="1361"/>
                  </a:lnTo>
                  <a:lnTo>
                    <a:pt x="410" y="1361"/>
                  </a:lnTo>
                  <a:lnTo>
                    <a:pt x="389" y="1359"/>
                  </a:lnTo>
                  <a:lnTo>
                    <a:pt x="367" y="1356"/>
                  </a:lnTo>
                  <a:lnTo>
                    <a:pt x="346" y="1352"/>
                  </a:lnTo>
                  <a:lnTo>
                    <a:pt x="324" y="1348"/>
                  </a:lnTo>
                  <a:lnTo>
                    <a:pt x="305" y="1341"/>
                  </a:lnTo>
                  <a:lnTo>
                    <a:pt x="284" y="1335"/>
                  </a:lnTo>
                  <a:lnTo>
                    <a:pt x="264" y="1327"/>
                  </a:lnTo>
                  <a:lnTo>
                    <a:pt x="246" y="1318"/>
                  </a:lnTo>
                  <a:lnTo>
                    <a:pt x="227" y="1308"/>
                  </a:lnTo>
                  <a:lnTo>
                    <a:pt x="208" y="1299"/>
                  </a:lnTo>
                  <a:lnTo>
                    <a:pt x="191" y="1287"/>
                  </a:lnTo>
                  <a:lnTo>
                    <a:pt x="174" y="1275"/>
                  </a:lnTo>
                  <a:lnTo>
                    <a:pt x="157" y="1261"/>
                  </a:lnTo>
                  <a:lnTo>
                    <a:pt x="142" y="1248"/>
                  </a:lnTo>
                  <a:lnTo>
                    <a:pt x="127" y="1234"/>
                  </a:lnTo>
                  <a:lnTo>
                    <a:pt x="112" y="1219"/>
                  </a:lnTo>
                  <a:lnTo>
                    <a:pt x="98" y="1204"/>
                  </a:lnTo>
                  <a:lnTo>
                    <a:pt x="86" y="1187"/>
                  </a:lnTo>
                  <a:lnTo>
                    <a:pt x="74" y="1170"/>
                  </a:lnTo>
                  <a:lnTo>
                    <a:pt x="62" y="1152"/>
                  </a:lnTo>
                  <a:lnTo>
                    <a:pt x="52" y="1134"/>
                  </a:lnTo>
                  <a:lnTo>
                    <a:pt x="43" y="1115"/>
                  </a:lnTo>
                  <a:lnTo>
                    <a:pt x="34" y="1097"/>
                  </a:lnTo>
                  <a:lnTo>
                    <a:pt x="26" y="1077"/>
                  </a:lnTo>
                  <a:lnTo>
                    <a:pt x="20" y="1056"/>
                  </a:lnTo>
                  <a:lnTo>
                    <a:pt x="13" y="1037"/>
                  </a:lnTo>
                  <a:lnTo>
                    <a:pt x="9" y="1015"/>
                  </a:lnTo>
                  <a:lnTo>
                    <a:pt x="4" y="994"/>
                  </a:lnTo>
                  <a:lnTo>
                    <a:pt x="2" y="972"/>
                  </a:lnTo>
                  <a:lnTo>
                    <a:pt x="0" y="950"/>
                  </a:lnTo>
                  <a:lnTo>
                    <a:pt x="0" y="928"/>
                  </a:lnTo>
                  <a:lnTo>
                    <a:pt x="0" y="434"/>
                  </a:lnTo>
                  <a:lnTo>
                    <a:pt x="0" y="411"/>
                  </a:lnTo>
                  <a:lnTo>
                    <a:pt x="2" y="389"/>
                  </a:lnTo>
                  <a:lnTo>
                    <a:pt x="4" y="367"/>
                  </a:lnTo>
                  <a:lnTo>
                    <a:pt x="9" y="347"/>
                  </a:lnTo>
                  <a:lnTo>
                    <a:pt x="13" y="326"/>
                  </a:lnTo>
                  <a:lnTo>
                    <a:pt x="20" y="305"/>
                  </a:lnTo>
                  <a:lnTo>
                    <a:pt x="26" y="285"/>
                  </a:lnTo>
                  <a:lnTo>
                    <a:pt x="34" y="266"/>
                  </a:lnTo>
                  <a:lnTo>
                    <a:pt x="43" y="246"/>
                  </a:lnTo>
                  <a:lnTo>
                    <a:pt x="52" y="228"/>
                  </a:lnTo>
                  <a:lnTo>
                    <a:pt x="62" y="209"/>
                  </a:lnTo>
                  <a:lnTo>
                    <a:pt x="74" y="192"/>
                  </a:lnTo>
                  <a:lnTo>
                    <a:pt x="86" y="175"/>
                  </a:lnTo>
                  <a:lnTo>
                    <a:pt x="98" y="159"/>
                  </a:lnTo>
                  <a:lnTo>
                    <a:pt x="112" y="142"/>
                  </a:lnTo>
                  <a:lnTo>
                    <a:pt x="127" y="128"/>
                  </a:lnTo>
                  <a:lnTo>
                    <a:pt x="142" y="113"/>
                  </a:lnTo>
                  <a:lnTo>
                    <a:pt x="157" y="100"/>
                  </a:lnTo>
                  <a:lnTo>
                    <a:pt x="174" y="87"/>
                  </a:lnTo>
                  <a:lnTo>
                    <a:pt x="191" y="75"/>
                  </a:lnTo>
                  <a:lnTo>
                    <a:pt x="208" y="64"/>
                  </a:lnTo>
                  <a:lnTo>
                    <a:pt x="227" y="53"/>
                  </a:lnTo>
                  <a:lnTo>
                    <a:pt x="246" y="43"/>
                  </a:lnTo>
                  <a:lnTo>
                    <a:pt x="264" y="34"/>
                  </a:lnTo>
                  <a:lnTo>
                    <a:pt x="284" y="27"/>
                  </a:lnTo>
                  <a:lnTo>
                    <a:pt x="305" y="20"/>
                  </a:lnTo>
                  <a:lnTo>
                    <a:pt x="324" y="15"/>
                  </a:lnTo>
                  <a:lnTo>
                    <a:pt x="346" y="9"/>
                  </a:lnTo>
                  <a:lnTo>
                    <a:pt x="367" y="6"/>
                  </a:lnTo>
                  <a:lnTo>
                    <a:pt x="389" y="3"/>
                  </a:lnTo>
                  <a:lnTo>
                    <a:pt x="410" y="2"/>
                  </a:lnTo>
                  <a:lnTo>
                    <a:pt x="432" y="0"/>
                  </a:lnTo>
                  <a:close/>
                  <a:moveTo>
                    <a:pt x="432" y="48"/>
                  </a:moveTo>
                  <a:lnTo>
                    <a:pt x="413" y="48"/>
                  </a:lnTo>
                  <a:lnTo>
                    <a:pt x="393" y="51"/>
                  </a:lnTo>
                  <a:lnTo>
                    <a:pt x="374" y="53"/>
                  </a:lnTo>
                  <a:lnTo>
                    <a:pt x="355" y="56"/>
                  </a:lnTo>
                  <a:lnTo>
                    <a:pt x="336" y="60"/>
                  </a:lnTo>
                  <a:lnTo>
                    <a:pt x="319" y="66"/>
                  </a:lnTo>
                  <a:lnTo>
                    <a:pt x="300" y="71"/>
                  </a:lnTo>
                  <a:lnTo>
                    <a:pt x="283" y="79"/>
                  </a:lnTo>
                  <a:lnTo>
                    <a:pt x="266" y="87"/>
                  </a:lnTo>
                  <a:lnTo>
                    <a:pt x="249" y="94"/>
                  </a:lnTo>
                  <a:lnTo>
                    <a:pt x="234" y="104"/>
                  </a:lnTo>
                  <a:lnTo>
                    <a:pt x="217" y="114"/>
                  </a:lnTo>
                  <a:lnTo>
                    <a:pt x="202" y="125"/>
                  </a:lnTo>
                  <a:lnTo>
                    <a:pt x="188" y="137"/>
                  </a:lnTo>
                  <a:lnTo>
                    <a:pt x="174" y="149"/>
                  </a:lnTo>
                  <a:lnTo>
                    <a:pt x="160" y="161"/>
                  </a:lnTo>
                  <a:lnTo>
                    <a:pt x="147" y="175"/>
                  </a:lnTo>
                  <a:lnTo>
                    <a:pt x="135" y="188"/>
                  </a:lnTo>
                  <a:lnTo>
                    <a:pt x="124" y="204"/>
                  </a:lnTo>
                  <a:lnTo>
                    <a:pt x="113" y="219"/>
                  </a:lnTo>
                  <a:lnTo>
                    <a:pt x="104" y="234"/>
                  </a:lnTo>
                  <a:lnTo>
                    <a:pt x="94" y="250"/>
                  </a:lnTo>
                  <a:lnTo>
                    <a:pt x="85" y="267"/>
                  </a:lnTo>
                  <a:lnTo>
                    <a:pt x="77" y="284"/>
                  </a:lnTo>
                  <a:lnTo>
                    <a:pt x="71" y="302"/>
                  </a:lnTo>
                  <a:lnTo>
                    <a:pt x="64" y="319"/>
                  </a:lnTo>
                  <a:lnTo>
                    <a:pt x="59" y="338"/>
                  </a:lnTo>
                  <a:lnTo>
                    <a:pt x="55" y="356"/>
                  </a:lnTo>
                  <a:lnTo>
                    <a:pt x="51" y="375"/>
                  </a:lnTo>
                  <a:lnTo>
                    <a:pt x="49" y="395"/>
                  </a:lnTo>
                  <a:lnTo>
                    <a:pt x="48" y="414"/>
                  </a:lnTo>
                  <a:lnTo>
                    <a:pt x="47" y="434"/>
                  </a:lnTo>
                  <a:lnTo>
                    <a:pt x="47" y="928"/>
                  </a:lnTo>
                  <a:lnTo>
                    <a:pt x="48" y="948"/>
                  </a:lnTo>
                  <a:lnTo>
                    <a:pt x="49" y="968"/>
                  </a:lnTo>
                  <a:lnTo>
                    <a:pt x="51" y="986"/>
                  </a:lnTo>
                  <a:lnTo>
                    <a:pt x="55" y="1006"/>
                  </a:lnTo>
                  <a:lnTo>
                    <a:pt x="59" y="1025"/>
                  </a:lnTo>
                  <a:lnTo>
                    <a:pt x="64" y="1042"/>
                  </a:lnTo>
                  <a:lnTo>
                    <a:pt x="71" y="1061"/>
                  </a:lnTo>
                  <a:lnTo>
                    <a:pt x="77" y="1078"/>
                  </a:lnTo>
                  <a:lnTo>
                    <a:pt x="85" y="1094"/>
                  </a:lnTo>
                  <a:lnTo>
                    <a:pt x="94" y="1112"/>
                  </a:lnTo>
                  <a:lnTo>
                    <a:pt x="104" y="1127"/>
                  </a:lnTo>
                  <a:lnTo>
                    <a:pt x="113" y="1144"/>
                  </a:lnTo>
                  <a:lnTo>
                    <a:pt x="124" y="1159"/>
                  </a:lnTo>
                  <a:lnTo>
                    <a:pt x="135" y="1173"/>
                  </a:lnTo>
                  <a:lnTo>
                    <a:pt x="147" y="1187"/>
                  </a:lnTo>
                  <a:lnTo>
                    <a:pt x="160" y="1200"/>
                  </a:lnTo>
                  <a:lnTo>
                    <a:pt x="174" y="1213"/>
                  </a:lnTo>
                  <a:lnTo>
                    <a:pt x="188" y="1225"/>
                  </a:lnTo>
                  <a:lnTo>
                    <a:pt x="202" y="1236"/>
                  </a:lnTo>
                  <a:lnTo>
                    <a:pt x="217" y="1247"/>
                  </a:lnTo>
                  <a:lnTo>
                    <a:pt x="234" y="1257"/>
                  </a:lnTo>
                  <a:lnTo>
                    <a:pt x="249" y="1267"/>
                  </a:lnTo>
                  <a:lnTo>
                    <a:pt x="266" y="1276"/>
                  </a:lnTo>
                  <a:lnTo>
                    <a:pt x="283" y="1283"/>
                  </a:lnTo>
                  <a:lnTo>
                    <a:pt x="300" y="1290"/>
                  </a:lnTo>
                  <a:lnTo>
                    <a:pt x="319" y="1296"/>
                  </a:lnTo>
                  <a:lnTo>
                    <a:pt x="336" y="1302"/>
                  </a:lnTo>
                  <a:lnTo>
                    <a:pt x="355" y="1305"/>
                  </a:lnTo>
                  <a:lnTo>
                    <a:pt x="374" y="1310"/>
                  </a:lnTo>
                  <a:lnTo>
                    <a:pt x="393" y="1312"/>
                  </a:lnTo>
                  <a:lnTo>
                    <a:pt x="413" y="1313"/>
                  </a:lnTo>
                  <a:lnTo>
                    <a:pt x="432" y="1314"/>
                  </a:lnTo>
                  <a:lnTo>
                    <a:pt x="927" y="1314"/>
                  </a:lnTo>
                  <a:lnTo>
                    <a:pt x="946" y="1313"/>
                  </a:lnTo>
                  <a:lnTo>
                    <a:pt x="966" y="1312"/>
                  </a:lnTo>
                  <a:lnTo>
                    <a:pt x="986" y="1310"/>
                  </a:lnTo>
                  <a:lnTo>
                    <a:pt x="1004" y="1305"/>
                  </a:lnTo>
                  <a:lnTo>
                    <a:pt x="1023" y="1302"/>
                  </a:lnTo>
                  <a:lnTo>
                    <a:pt x="1041" y="1296"/>
                  </a:lnTo>
                  <a:lnTo>
                    <a:pt x="1059" y="1290"/>
                  </a:lnTo>
                  <a:lnTo>
                    <a:pt x="1076" y="1283"/>
                  </a:lnTo>
                  <a:lnTo>
                    <a:pt x="1094" y="1276"/>
                  </a:lnTo>
                  <a:lnTo>
                    <a:pt x="1110" y="1267"/>
                  </a:lnTo>
                  <a:lnTo>
                    <a:pt x="1127" y="1257"/>
                  </a:lnTo>
                  <a:lnTo>
                    <a:pt x="1142" y="1247"/>
                  </a:lnTo>
                  <a:lnTo>
                    <a:pt x="1157" y="1236"/>
                  </a:lnTo>
                  <a:lnTo>
                    <a:pt x="1172" y="1225"/>
                  </a:lnTo>
                  <a:lnTo>
                    <a:pt x="1185" y="1213"/>
                  </a:lnTo>
                  <a:lnTo>
                    <a:pt x="1200" y="1200"/>
                  </a:lnTo>
                  <a:lnTo>
                    <a:pt x="1212" y="1187"/>
                  </a:lnTo>
                  <a:lnTo>
                    <a:pt x="1224" y="1173"/>
                  </a:lnTo>
                  <a:lnTo>
                    <a:pt x="1236" y="1159"/>
                  </a:lnTo>
                  <a:lnTo>
                    <a:pt x="1247" y="1144"/>
                  </a:lnTo>
                  <a:lnTo>
                    <a:pt x="1256" y="1127"/>
                  </a:lnTo>
                  <a:lnTo>
                    <a:pt x="1266" y="1112"/>
                  </a:lnTo>
                  <a:lnTo>
                    <a:pt x="1274" y="1094"/>
                  </a:lnTo>
                  <a:lnTo>
                    <a:pt x="1282" y="1078"/>
                  </a:lnTo>
                  <a:lnTo>
                    <a:pt x="1289" y="1061"/>
                  </a:lnTo>
                  <a:lnTo>
                    <a:pt x="1295" y="1042"/>
                  </a:lnTo>
                  <a:lnTo>
                    <a:pt x="1300" y="1025"/>
                  </a:lnTo>
                  <a:lnTo>
                    <a:pt x="1304" y="1006"/>
                  </a:lnTo>
                  <a:lnTo>
                    <a:pt x="1308" y="986"/>
                  </a:lnTo>
                  <a:lnTo>
                    <a:pt x="1310" y="968"/>
                  </a:lnTo>
                  <a:lnTo>
                    <a:pt x="1312" y="948"/>
                  </a:lnTo>
                  <a:lnTo>
                    <a:pt x="1312" y="928"/>
                  </a:lnTo>
                  <a:lnTo>
                    <a:pt x="1312" y="434"/>
                  </a:lnTo>
                  <a:lnTo>
                    <a:pt x="1312" y="414"/>
                  </a:lnTo>
                  <a:lnTo>
                    <a:pt x="1310" y="395"/>
                  </a:lnTo>
                  <a:lnTo>
                    <a:pt x="1308" y="375"/>
                  </a:lnTo>
                  <a:lnTo>
                    <a:pt x="1304" y="356"/>
                  </a:lnTo>
                  <a:lnTo>
                    <a:pt x="1300" y="338"/>
                  </a:lnTo>
                  <a:lnTo>
                    <a:pt x="1295" y="319"/>
                  </a:lnTo>
                  <a:lnTo>
                    <a:pt x="1289" y="302"/>
                  </a:lnTo>
                  <a:lnTo>
                    <a:pt x="1282" y="284"/>
                  </a:lnTo>
                  <a:lnTo>
                    <a:pt x="1274" y="267"/>
                  </a:lnTo>
                  <a:lnTo>
                    <a:pt x="1266" y="250"/>
                  </a:lnTo>
                  <a:lnTo>
                    <a:pt x="1256" y="234"/>
                  </a:lnTo>
                  <a:lnTo>
                    <a:pt x="1247" y="219"/>
                  </a:lnTo>
                  <a:lnTo>
                    <a:pt x="1236" y="204"/>
                  </a:lnTo>
                  <a:lnTo>
                    <a:pt x="1224" y="188"/>
                  </a:lnTo>
                  <a:lnTo>
                    <a:pt x="1212" y="175"/>
                  </a:lnTo>
                  <a:lnTo>
                    <a:pt x="1200" y="161"/>
                  </a:lnTo>
                  <a:lnTo>
                    <a:pt x="1185" y="149"/>
                  </a:lnTo>
                  <a:lnTo>
                    <a:pt x="1172" y="137"/>
                  </a:lnTo>
                  <a:lnTo>
                    <a:pt x="1157" y="125"/>
                  </a:lnTo>
                  <a:lnTo>
                    <a:pt x="1142" y="114"/>
                  </a:lnTo>
                  <a:lnTo>
                    <a:pt x="1127" y="104"/>
                  </a:lnTo>
                  <a:lnTo>
                    <a:pt x="1110" y="94"/>
                  </a:lnTo>
                  <a:lnTo>
                    <a:pt x="1094" y="87"/>
                  </a:lnTo>
                  <a:lnTo>
                    <a:pt x="1076" y="79"/>
                  </a:lnTo>
                  <a:lnTo>
                    <a:pt x="1059" y="71"/>
                  </a:lnTo>
                  <a:lnTo>
                    <a:pt x="1041" y="66"/>
                  </a:lnTo>
                  <a:lnTo>
                    <a:pt x="1023" y="60"/>
                  </a:lnTo>
                  <a:lnTo>
                    <a:pt x="1004" y="56"/>
                  </a:lnTo>
                  <a:lnTo>
                    <a:pt x="986" y="53"/>
                  </a:lnTo>
                  <a:lnTo>
                    <a:pt x="966" y="51"/>
                  </a:lnTo>
                  <a:lnTo>
                    <a:pt x="946" y="48"/>
                  </a:lnTo>
                  <a:lnTo>
                    <a:pt x="927" y="48"/>
                  </a:lnTo>
                  <a:lnTo>
                    <a:pt x="432" y="48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</p:grpSp>
      <p:sp>
        <p:nvSpPr>
          <p:cNvPr id="121" name="Прямоугольник 120"/>
          <p:cNvSpPr/>
          <p:nvPr/>
        </p:nvSpPr>
        <p:spPr>
          <a:xfrm>
            <a:off x="5192407" y="4756536"/>
            <a:ext cx="5914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По возможности откажитесь от поездок за границу, если Вы не можете отменить путешествие, избегайте контактов с заболевшими, а также дикими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домашними местными животными, не посещайте зоопарки 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рынки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Группа 16842"/>
          <p:cNvGrpSpPr>
            <a:grpSpLocks/>
          </p:cNvGrpSpPr>
          <p:nvPr/>
        </p:nvGrpSpPr>
        <p:grpSpPr bwMode="auto">
          <a:xfrm>
            <a:off x="4658863" y="4823072"/>
            <a:ext cx="489775" cy="489775"/>
            <a:chOff x="0" y="0"/>
            <a:chExt cx="719138" cy="719138"/>
          </a:xfrm>
        </p:grpSpPr>
        <p:sp>
          <p:nvSpPr>
            <p:cNvPr id="4" name="Freeform 422"/>
            <p:cNvSpPr>
              <a:spLocks noEditPoints="1"/>
            </p:cNvSpPr>
            <p:nvPr/>
          </p:nvSpPr>
          <p:spPr bwMode="auto">
            <a:xfrm>
              <a:off x="98425" y="98425"/>
              <a:ext cx="522288" cy="522288"/>
            </a:xfrm>
            <a:custGeom>
              <a:avLst/>
              <a:gdLst>
                <a:gd name="T0" fmla="*/ 159441 w 986"/>
                <a:gd name="T1" fmla="*/ 20108 h 987"/>
                <a:gd name="T2" fmla="*/ 67802 w 986"/>
                <a:gd name="T3" fmla="*/ 85196 h 987"/>
                <a:gd name="T4" fmla="*/ 11653 w 986"/>
                <a:gd name="T5" fmla="*/ 183621 h 987"/>
                <a:gd name="T6" fmla="*/ 2649 w 986"/>
                <a:gd name="T7" fmla="*/ 300567 h 987"/>
                <a:gd name="T8" fmla="*/ 44495 w 986"/>
                <a:gd name="T9" fmla="*/ 406930 h 987"/>
                <a:gd name="T10" fmla="*/ 126070 w 986"/>
                <a:gd name="T11" fmla="*/ 484717 h 987"/>
                <a:gd name="T12" fmla="*/ 234659 w 986"/>
                <a:gd name="T13" fmla="*/ 520700 h 987"/>
                <a:gd name="T14" fmla="*/ 350664 w 986"/>
                <a:gd name="T15" fmla="*/ 506413 h 987"/>
                <a:gd name="T16" fmla="*/ 446011 w 986"/>
                <a:gd name="T17" fmla="*/ 445559 h 987"/>
                <a:gd name="T18" fmla="*/ 506927 w 986"/>
                <a:gd name="T19" fmla="*/ 350309 h 987"/>
                <a:gd name="T20" fmla="*/ 521229 w 986"/>
                <a:gd name="T21" fmla="*/ 234421 h 987"/>
                <a:gd name="T22" fmla="*/ 485209 w 986"/>
                <a:gd name="T23" fmla="*/ 125942 h 987"/>
                <a:gd name="T24" fmla="*/ 407342 w 986"/>
                <a:gd name="T25" fmla="*/ 44450 h 987"/>
                <a:gd name="T26" fmla="*/ 300872 w 986"/>
                <a:gd name="T27" fmla="*/ 2646 h 987"/>
                <a:gd name="T28" fmla="*/ 132956 w 986"/>
                <a:gd name="T29" fmla="*/ 100542 h 987"/>
                <a:gd name="T30" fmla="*/ 155203 w 986"/>
                <a:gd name="T31" fmla="*/ 57679 h 987"/>
                <a:gd name="T32" fmla="*/ 120243 w 986"/>
                <a:gd name="T33" fmla="*/ 171979 h 987"/>
                <a:gd name="T34" fmla="*/ 147787 w 986"/>
                <a:gd name="T35" fmla="*/ 196850 h 987"/>
                <a:gd name="T36" fmla="*/ 217708 w 986"/>
                <a:gd name="T37" fmla="*/ 140758 h 987"/>
                <a:gd name="T38" fmla="*/ 175862 w 986"/>
                <a:gd name="T39" fmla="*/ 104246 h 987"/>
                <a:gd name="T40" fmla="*/ 214530 w 986"/>
                <a:gd name="T41" fmla="*/ 51329 h 987"/>
                <a:gd name="T42" fmla="*/ 253198 w 986"/>
                <a:gd name="T43" fmla="*/ 98425 h 987"/>
                <a:gd name="T44" fmla="*/ 286040 w 986"/>
                <a:gd name="T45" fmla="*/ 37042 h 987"/>
                <a:gd name="T46" fmla="*/ 334773 w 986"/>
                <a:gd name="T47" fmla="*/ 83079 h 987"/>
                <a:gd name="T48" fmla="*/ 369204 w 986"/>
                <a:gd name="T49" fmla="*/ 83608 h 987"/>
                <a:gd name="T50" fmla="*/ 375560 w 986"/>
                <a:gd name="T51" fmla="*/ 62442 h 987"/>
                <a:gd name="T52" fmla="*/ 403105 w 986"/>
                <a:gd name="T53" fmla="*/ 102129 h 987"/>
                <a:gd name="T54" fmla="*/ 416347 w 986"/>
                <a:gd name="T55" fmla="*/ 123825 h 987"/>
                <a:gd name="T56" fmla="*/ 467199 w 986"/>
                <a:gd name="T57" fmla="*/ 158221 h 987"/>
                <a:gd name="T58" fmla="*/ 489446 w 986"/>
                <a:gd name="T59" fmla="*/ 236009 h 987"/>
                <a:gd name="T60" fmla="*/ 399926 w 986"/>
                <a:gd name="T61" fmla="*/ 161396 h 987"/>
                <a:gd name="T62" fmla="*/ 369204 w 986"/>
                <a:gd name="T63" fmla="*/ 162983 h 987"/>
                <a:gd name="T64" fmla="*/ 317822 w 986"/>
                <a:gd name="T65" fmla="*/ 260879 h 987"/>
                <a:gd name="T66" fmla="*/ 368144 w 986"/>
                <a:gd name="T67" fmla="*/ 356130 h 987"/>
                <a:gd name="T68" fmla="*/ 261144 w 986"/>
                <a:gd name="T69" fmla="*/ 316971 h 987"/>
                <a:gd name="T70" fmla="*/ 186456 w 986"/>
                <a:gd name="T71" fmla="*/ 384705 h 987"/>
                <a:gd name="T72" fmla="*/ 245783 w 986"/>
                <a:gd name="T73" fmla="*/ 488421 h 987"/>
                <a:gd name="T74" fmla="*/ 200228 w 986"/>
                <a:gd name="T75" fmla="*/ 456142 h 987"/>
                <a:gd name="T76" fmla="*/ 157322 w 986"/>
                <a:gd name="T77" fmla="*/ 433917 h 987"/>
                <a:gd name="T78" fmla="*/ 146728 w 986"/>
                <a:gd name="T79" fmla="*/ 459846 h 987"/>
                <a:gd name="T80" fmla="*/ 117065 w 986"/>
                <a:gd name="T81" fmla="*/ 419630 h 987"/>
                <a:gd name="T82" fmla="*/ 90579 w 986"/>
                <a:gd name="T83" fmla="*/ 404813 h 987"/>
                <a:gd name="T84" fmla="*/ 48203 w 986"/>
                <a:gd name="T85" fmla="*/ 347663 h 987"/>
                <a:gd name="T86" fmla="*/ 80515 w 986"/>
                <a:gd name="T87" fmla="*/ 276754 h 987"/>
                <a:gd name="T88" fmla="*/ 32312 w 986"/>
                <a:gd name="T89" fmla="*/ 245534 h 987"/>
                <a:gd name="T90" fmla="*/ 51911 w 986"/>
                <a:gd name="T91" fmla="*/ 166158 h 987"/>
                <a:gd name="T92" fmla="*/ 151495 w 986"/>
                <a:gd name="T93" fmla="*/ 343959 h 987"/>
                <a:gd name="T94" fmla="*/ 113886 w 986"/>
                <a:gd name="T95" fmla="*/ 307975 h 987"/>
                <a:gd name="T96" fmla="*/ 144609 w 986"/>
                <a:gd name="T97" fmla="*/ 355600 h 987"/>
                <a:gd name="T98" fmla="*/ 207644 w 986"/>
                <a:gd name="T99" fmla="*/ 245534 h 987"/>
                <a:gd name="T100" fmla="*/ 172154 w 986"/>
                <a:gd name="T101" fmla="*/ 276754 h 987"/>
                <a:gd name="T102" fmla="*/ 248961 w 986"/>
                <a:gd name="T103" fmla="*/ 182563 h 987"/>
                <a:gd name="T104" fmla="*/ 321001 w 986"/>
                <a:gd name="T105" fmla="*/ 150813 h 987"/>
                <a:gd name="T106" fmla="*/ 322590 w 986"/>
                <a:gd name="T107" fmla="*/ 118004 h 987"/>
                <a:gd name="T108" fmla="*/ 302991 w 986"/>
                <a:gd name="T109" fmla="*/ 152929 h 987"/>
                <a:gd name="T110" fmla="*/ 339010 w 986"/>
                <a:gd name="T111" fmla="*/ 431800 h 987"/>
                <a:gd name="T112" fmla="*/ 298223 w 986"/>
                <a:gd name="T113" fmla="*/ 478896 h 987"/>
                <a:gd name="T114" fmla="*/ 381387 w 986"/>
                <a:gd name="T115" fmla="*/ 418571 h 987"/>
                <a:gd name="T116" fmla="*/ 375560 w 986"/>
                <a:gd name="T117" fmla="*/ 459846 h 987"/>
                <a:gd name="T118" fmla="*/ 395689 w 986"/>
                <a:gd name="T119" fmla="*/ 376238 h 987"/>
                <a:gd name="T120" fmla="*/ 489446 w 986"/>
                <a:gd name="T121" fmla="*/ 285750 h 987"/>
                <a:gd name="T122" fmla="*/ 467199 w 986"/>
                <a:gd name="T123" fmla="*/ 363538 h 98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6" h="987">
                  <a:moveTo>
                    <a:pt x="493" y="0"/>
                  </a:moveTo>
                  <a:lnTo>
                    <a:pt x="468" y="0"/>
                  </a:lnTo>
                  <a:lnTo>
                    <a:pt x="443" y="2"/>
                  </a:lnTo>
                  <a:lnTo>
                    <a:pt x="418" y="5"/>
                  </a:lnTo>
                  <a:lnTo>
                    <a:pt x="394" y="10"/>
                  </a:lnTo>
                  <a:lnTo>
                    <a:pt x="370" y="15"/>
                  </a:lnTo>
                  <a:lnTo>
                    <a:pt x="347" y="22"/>
                  </a:lnTo>
                  <a:lnTo>
                    <a:pt x="324" y="29"/>
                  </a:lnTo>
                  <a:lnTo>
                    <a:pt x="301" y="38"/>
                  </a:lnTo>
                  <a:lnTo>
                    <a:pt x="279" y="48"/>
                  </a:lnTo>
                  <a:lnTo>
                    <a:pt x="258" y="59"/>
                  </a:lnTo>
                  <a:lnTo>
                    <a:pt x="238" y="71"/>
                  </a:lnTo>
                  <a:lnTo>
                    <a:pt x="217" y="84"/>
                  </a:lnTo>
                  <a:lnTo>
                    <a:pt x="198" y="98"/>
                  </a:lnTo>
                  <a:lnTo>
                    <a:pt x="180" y="112"/>
                  </a:lnTo>
                  <a:lnTo>
                    <a:pt x="161" y="127"/>
                  </a:lnTo>
                  <a:lnTo>
                    <a:pt x="145" y="144"/>
                  </a:lnTo>
                  <a:lnTo>
                    <a:pt x="128" y="161"/>
                  </a:lnTo>
                  <a:lnTo>
                    <a:pt x="112" y="180"/>
                  </a:lnTo>
                  <a:lnTo>
                    <a:pt x="98" y="198"/>
                  </a:lnTo>
                  <a:lnTo>
                    <a:pt x="84" y="217"/>
                  </a:lnTo>
                  <a:lnTo>
                    <a:pt x="71" y="238"/>
                  </a:lnTo>
                  <a:lnTo>
                    <a:pt x="60" y="258"/>
                  </a:lnTo>
                  <a:lnTo>
                    <a:pt x="49" y="279"/>
                  </a:lnTo>
                  <a:lnTo>
                    <a:pt x="38" y="301"/>
                  </a:lnTo>
                  <a:lnTo>
                    <a:pt x="29" y="324"/>
                  </a:lnTo>
                  <a:lnTo>
                    <a:pt x="22" y="347"/>
                  </a:lnTo>
                  <a:lnTo>
                    <a:pt x="15" y="370"/>
                  </a:lnTo>
                  <a:lnTo>
                    <a:pt x="9" y="394"/>
                  </a:lnTo>
                  <a:lnTo>
                    <a:pt x="5" y="418"/>
                  </a:lnTo>
                  <a:lnTo>
                    <a:pt x="2" y="443"/>
                  </a:lnTo>
                  <a:lnTo>
                    <a:pt x="1" y="468"/>
                  </a:lnTo>
                  <a:lnTo>
                    <a:pt x="0" y="493"/>
                  </a:lnTo>
                  <a:lnTo>
                    <a:pt x="1" y="518"/>
                  </a:lnTo>
                  <a:lnTo>
                    <a:pt x="2" y="543"/>
                  </a:lnTo>
                  <a:lnTo>
                    <a:pt x="5" y="568"/>
                  </a:lnTo>
                  <a:lnTo>
                    <a:pt x="9" y="592"/>
                  </a:lnTo>
                  <a:lnTo>
                    <a:pt x="15" y="616"/>
                  </a:lnTo>
                  <a:lnTo>
                    <a:pt x="22" y="639"/>
                  </a:lnTo>
                  <a:lnTo>
                    <a:pt x="29" y="662"/>
                  </a:lnTo>
                  <a:lnTo>
                    <a:pt x="38" y="685"/>
                  </a:lnTo>
                  <a:lnTo>
                    <a:pt x="49" y="707"/>
                  </a:lnTo>
                  <a:lnTo>
                    <a:pt x="60" y="728"/>
                  </a:lnTo>
                  <a:lnTo>
                    <a:pt x="71" y="749"/>
                  </a:lnTo>
                  <a:lnTo>
                    <a:pt x="84" y="769"/>
                  </a:lnTo>
                  <a:lnTo>
                    <a:pt x="98" y="788"/>
                  </a:lnTo>
                  <a:lnTo>
                    <a:pt x="112" y="808"/>
                  </a:lnTo>
                  <a:lnTo>
                    <a:pt x="128" y="825"/>
                  </a:lnTo>
                  <a:lnTo>
                    <a:pt x="145" y="842"/>
                  </a:lnTo>
                  <a:lnTo>
                    <a:pt x="161" y="859"/>
                  </a:lnTo>
                  <a:lnTo>
                    <a:pt x="180" y="874"/>
                  </a:lnTo>
                  <a:lnTo>
                    <a:pt x="198" y="888"/>
                  </a:lnTo>
                  <a:lnTo>
                    <a:pt x="217" y="903"/>
                  </a:lnTo>
                  <a:lnTo>
                    <a:pt x="238" y="916"/>
                  </a:lnTo>
                  <a:lnTo>
                    <a:pt x="258" y="928"/>
                  </a:lnTo>
                  <a:lnTo>
                    <a:pt x="279" y="939"/>
                  </a:lnTo>
                  <a:lnTo>
                    <a:pt x="301" y="948"/>
                  </a:lnTo>
                  <a:lnTo>
                    <a:pt x="324" y="957"/>
                  </a:lnTo>
                  <a:lnTo>
                    <a:pt x="347" y="965"/>
                  </a:lnTo>
                  <a:lnTo>
                    <a:pt x="370" y="971"/>
                  </a:lnTo>
                  <a:lnTo>
                    <a:pt x="394" y="977"/>
                  </a:lnTo>
                  <a:lnTo>
                    <a:pt x="418" y="981"/>
                  </a:lnTo>
                  <a:lnTo>
                    <a:pt x="443" y="984"/>
                  </a:lnTo>
                  <a:lnTo>
                    <a:pt x="468" y="987"/>
                  </a:lnTo>
                  <a:lnTo>
                    <a:pt x="493" y="987"/>
                  </a:lnTo>
                  <a:lnTo>
                    <a:pt x="518" y="987"/>
                  </a:lnTo>
                  <a:lnTo>
                    <a:pt x="543" y="984"/>
                  </a:lnTo>
                  <a:lnTo>
                    <a:pt x="568" y="981"/>
                  </a:lnTo>
                  <a:lnTo>
                    <a:pt x="592" y="977"/>
                  </a:lnTo>
                  <a:lnTo>
                    <a:pt x="616" y="971"/>
                  </a:lnTo>
                  <a:lnTo>
                    <a:pt x="639" y="965"/>
                  </a:lnTo>
                  <a:lnTo>
                    <a:pt x="662" y="957"/>
                  </a:lnTo>
                  <a:lnTo>
                    <a:pt x="685" y="948"/>
                  </a:lnTo>
                  <a:lnTo>
                    <a:pt x="707" y="939"/>
                  </a:lnTo>
                  <a:lnTo>
                    <a:pt x="729" y="928"/>
                  </a:lnTo>
                  <a:lnTo>
                    <a:pt x="749" y="916"/>
                  </a:lnTo>
                  <a:lnTo>
                    <a:pt x="769" y="903"/>
                  </a:lnTo>
                  <a:lnTo>
                    <a:pt x="789" y="888"/>
                  </a:lnTo>
                  <a:lnTo>
                    <a:pt x="807" y="874"/>
                  </a:lnTo>
                  <a:lnTo>
                    <a:pt x="825" y="859"/>
                  </a:lnTo>
                  <a:lnTo>
                    <a:pt x="842" y="842"/>
                  </a:lnTo>
                  <a:lnTo>
                    <a:pt x="859" y="825"/>
                  </a:lnTo>
                  <a:lnTo>
                    <a:pt x="874" y="808"/>
                  </a:lnTo>
                  <a:lnTo>
                    <a:pt x="888" y="788"/>
                  </a:lnTo>
                  <a:lnTo>
                    <a:pt x="902" y="769"/>
                  </a:lnTo>
                  <a:lnTo>
                    <a:pt x="916" y="749"/>
                  </a:lnTo>
                  <a:lnTo>
                    <a:pt x="928" y="728"/>
                  </a:lnTo>
                  <a:lnTo>
                    <a:pt x="938" y="707"/>
                  </a:lnTo>
                  <a:lnTo>
                    <a:pt x="948" y="685"/>
                  </a:lnTo>
                  <a:lnTo>
                    <a:pt x="957" y="662"/>
                  </a:lnTo>
                  <a:lnTo>
                    <a:pt x="965" y="639"/>
                  </a:lnTo>
                  <a:lnTo>
                    <a:pt x="971" y="616"/>
                  </a:lnTo>
                  <a:lnTo>
                    <a:pt x="977" y="592"/>
                  </a:lnTo>
                  <a:lnTo>
                    <a:pt x="981" y="568"/>
                  </a:lnTo>
                  <a:lnTo>
                    <a:pt x="984" y="543"/>
                  </a:lnTo>
                  <a:lnTo>
                    <a:pt x="986" y="518"/>
                  </a:lnTo>
                  <a:lnTo>
                    <a:pt x="986" y="493"/>
                  </a:lnTo>
                  <a:lnTo>
                    <a:pt x="986" y="468"/>
                  </a:lnTo>
                  <a:lnTo>
                    <a:pt x="984" y="443"/>
                  </a:lnTo>
                  <a:lnTo>
                    <a:pt x="981" y="418"/>
                  </a:lnTo>
                  <a:lnTo>
                    <a:pt x="977" y="394"/>
                  </a:lnTo>
                  <a:lnTo>
                    <a:pt x="971" y="370"/>
                  </a:lnTo>
                  <a:lnTo>
                    <a:pt x="965" y="347"/>
                  </a:lnTo>
                  <a:lnTo>
                    <a:pt x="957" y="324"/>
                  </a:lnTo>
                  <a:lnTo>
                    <a:pt x="948" y="301"/>
                  </a:lnTo>
                  <a:lnTo>
                    <a:pt x="938" y="279"/>
                  </a:lnTo>
                  <a:lnTo>
                    <a:pt x="928" y="258"/>
                  </a:lnTo>
                  <a:lnTo>
                    <a:pt x="916" y="238"/>
                  </a:lnTo>
                  <a:lnTo>
                    <a:pt x="902" y="217"/>
                  </a:lnTo>
                  <a:lnTo>
                    <a:pt x="888" y="198"/>
                  </a:lnTo>
                  <a:lnTo>
                    <a:pt x="874" y="180"/>
                  </a:lnTo>
                  <a:lnTo>
                    <a:pt x="859" y="161"/>
                  </a:lnTo>
                  <a:lnTo>
                    <a:pt x="842" y="144"/>
                  </a:lnTo>
                  <a:lnTo>
                    <a:pt x="825" y="127"/>
                  </a:lnTo>
                  <a:lnTo>
                    <a:pt x="807" y="112"/>
                  </a:lnTo>
                  <a:lnTo>
                    <a:pt x="789" y="98"/>
                  </a:lnTo>
                  <a:lnTo>
                    <a:pt x="769" y="84"/>
                  </a:lnTo>
                  <a:lnTo>
                    <a:pt x="749" y="71"/>
                  </a:lnTo>
                  <a:lnTo>
                    <a:pt x="729" y="59"/>
                  </a:lnTo>
                  <a:lnTo>
                    <a:pt x="707" y="48"/>
                  </a:lnTo>
                  <a:lnTo>
                    <a:pt x="685" y="38"/>
                  </a:lnTo>
                  <a:lnTo>
                    <a:pt x="662" y="29"/>
                  </a:lnTo>
                  <a:lnTo>
                    <a:pt x="639" y="22"/>
                  </a:lnTo>
                  <a:lnTo>
                    <a:pt x="616" y="15"/>
                  </a:lnTo>
                  <a:lnTo>
                    <a:pt x="592" y="10"/>
                  </a:lnTo>
                  <a:lnTo>
                    <a:pt x="568" y="5"/>
                  </a:lnTo>
                  <a:lnTo>
                    <a:pt x="543" y="2"/>
                  </a:lnTo>
                  <a:lnTo>
                    <a:pt x="518" y="0"/>
                  </a:lnTo>
                  <a:lnTo>
                    <a:pt x="493" y="0"/>
                  </a:lnTo>
                  <a:close/>
                  <a:moveTo>
                    <a:pt x="326" y="92"/>
                  </a:moveTo>
                  <a:lnTo>
                    <a:pt x="310" y="115"/>
                  </a:lnTo>
                  <a:lnTo>
                    <a:pt x="294" y="139"/>
                  </a:lnTo>
                  <a:lnTo>
                    <a:pt x="279" y="167"/>
                  </a:lnTo>
                  <a:lnTo>
                    <a:pt x="266" y="195"/>
                  </a:lnTo>
                  <a:lnTo>
                    <a:pt x="251" y="190"/>
                  </a:lnTo>
                  <a:lnTo>
                    <a:pt x="235" y="183"/>
                  </a:lnTo>
                  <a:lnTo>
                    <a:pt x="219" y="177"/>
                  </a:lnTo>
                  <a:lnTo>
                    <a:pt x="204" y="170"/>
                  </a:lnTo>
                  <a:lnTo>
                    <a:pt x="218" y="158"/>
                  </a:lnTo>
                  <a:lnTo>
                    <a:pt x="232" y="147"/>
                  </a:lnTo>
                  <a:lnTo>
                    <a:pt x="246" y="136"/>
                  </a:lnTo>
                  <a:lnTo>
                    <a:pt x="262" y="126"/>
                  </a:lnTo>
                  <a:lnTo>
                    <a:pt x="277" y="118"/>
                  </a:lnTo>
                  <a:lnTo>
                    <a:pt x="293" y="109"/>
                  </a:lnTo>
                  <a:lnTo>
                    <a:pt x="309" y="100"/>
                  </a:lnTo>
                  <a:lnTo>
                    <a:pt x="326" y="92"/>
                  </a:lnTo>
                  <a:close/>
                  <a:moveTo>
                    <a:pt x="160" y="216"/>
                  </a:moveTo>
                  <a:lnTo>
                    <a:pt x="181" y="226"/>
                  </a:lnTo>
                  <a:lnTo>
                    <a:pt x="203" y="234"/>
                  </a:lnTo>
                  <a:lnTo>
                    <a:pt x="223" y="243"/>
                  </a:lnTo>
                  <a:lnTo>
                    <a:pt x="245" y="251"/>
                  </a:lnTo>
                  <a:lnTo>
                    <a:pt x="235" y="287"/>
                  </a:lnTo>
                  <a:lnTo>
                    <a:pt x="227" y="325"/>
                  </a:lnTo>
                  <a:lnTo>
                    <a:pt x="220" y="364"/>
                  </a:lnTo>
                  <a:lnTo>
                    <a:pt x="215" y="405"/>
                  </a:lnTo>
                  <a:lnTo>
                    <a:pt x="227" y="403"/>
                  </a:lnTo>
                  <a:lnTo>
                    <a:pt x="239" y="401"/>
                  </a:lnTo>
                  <a:lnTo>
                    <a:pt x="247" y="403"/>
                  </a:lnTo>
                  <a:lnTo>
                    <a:pt x="257" y="404"/>
                  </a:lnTo>
                  <a:lnTo>
                    <a:pt x="266" y="406"/>
                  </a:lnTo>
                  <a:lnTo>
                    <a:pt x="275" y="409"/>
                  </a:lnTo>
                  <a:lnTo>
                    <a:pt x="279" y="372"/>
                  </a:lnTo>
                  <a:lnTo>
                    <a:pt x="286" y="336"/>
                  </a:lnTo>
                  <a:lnTo>
                    <a:pt x="294" y="302"/>
                  </a:lnTo>
                  <a:lnTo>
                    <a:pt x="303" y="268"/>
                  </a:lnTo>
                  <a:lnTo>
                    <a:pt x="332" y="275"/>
                  </a:lnTo>
                  <a:lnTo>
                    <a:pt x="359" y="280"/>
                  </a:lnTo>
                  <a:lnTo>
                    <a:pt x="387" y="285"/>
                  </a:lnTo>
                  <a:lnTo>
                    <a:pt x="414" y="289"/>
                  </a:lnTo>
                  <a:lnTo>
                    <a:pt x="412" y="278"/>
                  </a:lnTo>
                  <a:lnTo>
                    <a:pt x="411" y="266"/>
                  </a:lnTo>
                  <a:lnTo>
                    <a:pt x="412" y="256"/>
                  </a:lnTo>
                  <a:lnTo>
                    <a:pt x="414" y="246"/>
                  </a:lnTo>
                  <a:lnTo>
                    <a:pt x="417" y="238"/>
                  </a:lnTo>
                  <a:lnTo>
                    <a:pt x="421" y="229"/>
                  </a:lnTo>
                  <a:lnTo>
                    <a:pt x="397" y="226"/>
                  </a:lnTo>
                  <a:lnTo>
                    <a:pt x="373" y="222"/>
                  </a:lnTo>
                  <a:lnTo>
                    <a:pt x="349" y="218"/>
                  </a:lnTo>
                  <a:lnTo>
                    <a:pt x="325" y="213"/>
                  </a:lnTo>
                  <a:lnTo>
                    <a:pt x="332" y="197"/>
                  </a:lnTo>
                  <a:lnTo>
                    <a:pt x="339" y="184"/>
                  </a:lnTo>
                  <a:lnTo>
                    <a:pt x="346" y="171"/>
                  </a:lnTo>
                  <a:lnTo>
                    <a:pt x="353" y="158"/>
                  </a:lnTo>
                  <a:lnTo>
                    <a:pt x="362" y="146"/>
                  </a:lnTo>
                  <a:lnTo>
                    <a:pt x="370" y="135"/>
                  </a:lnTo>
                  <a:lnTo>
                    <a:pt x="378" y="124"/>
                  </a:lnTo>
                  <a:lnTo>
                    <a:pt x="387" y="114"/>
                  </a:lnTo>
                  <a:lnTo>
                    <a:pt x="396" y="104"/>
                  </a:lnTo>
                  <a:lnTo>
                    <a:pt x="405" y="97"/>
                  </a:lnTo>
                  <a:lnTo>
                    <a:pt x="414" y="89"/>
                  </a:lnTo>
                  <a:lnTo>
                    <a:pt x="423" y="82"/>
                  </a:lnTo>
                  <a:lnTo>
                    <a:pt x="433" y="76"/>
                  </a:lnTo>
                  <a:lnTo>
                    <a:pt x="443" y="71"/>
                  </a:lnTo>
                  <a:lnTo>
                    <a:pt x="453" y="66"/>
                  </a:lnTo>
                  <a:lnTo>
                    <a:pt x="464" y="63"/>
                  </a:lnTo>
                  <a:lnTo>
                    <a:pt x="464" y="191"/>
                  </a:lnTo>
                  <a:lnTo>
                    <a:pt x="470" y="187"/>
                  </a:lnTo>
                  <a:lnTo>
                    <a:pt x="478" y="186"/>
                  </a:lnTo>
                  <a:lnTo>
                    <a:pt x="485" y="185"/>
                  </a:lnTo>
                  <a:lnTo>
                    <a:pt x="493" y="184"/>
                  </a:lnTo>
                  <a:lnTo>
                    <a:pt x="501" y="185"/>
                  </a:lnTo>
                  <a:lnTo>
                    <a:pt x="508" y="186"/>
                  </a:lnTo>
                  <a:lnTo>
                    <a:pt x="516" y="187"/>
                  </a:lnTo>
                  <a:lnTo>
                    <a:pt x="524" y="191"/>
                  </a:lnTo>
                  <a:lnTo>
                    <a:pt x="524" y="63"/>
                  </a:lnTo>
                  <a:lnTo>
                    <a:pt x="531" y="66"/>
                  </a:lnTo>
                  <a:lnTo>
                    <a:pt x="540" y="70"/>
                  </a:lnTo>
                  <a:lnTo>
                    <a:pt x="549" y="74"/>
                  </a:lnTo>
                  <a:lnTo>
                    <a:pt x="557" y="78"/>
                  </a:lnTo>
                  <a:lnTo>
                    <a:pt x="565" y="84"/>
                  </a:lnTo>
                  <a:lnTo>
                    <a:pt x="573" y="89"/>
                  </a:lnTo>
                  <a:lnTo>
                    <a:pt x="582" y="96"/>
                  </a:lnTo>
                  <a:lnTo>
                    <a:pt x="589" y="103"/>
                  </a:lnTo>
                  <a:lnTo>
                    <a:pt x="604" y="119"/>
                  </a:lnTo>
                  <a:lnTo>
                    <a:pt x="619" y="137"/>
                  </a:lnTo>
                  <a:lnTo>
                    <a:pt x="632" y="157"/>
                  </a:lnTo>
                  <a:lnTo>
                    <a:pt x="645" y="179"/>
                  </a:lnTo>
                  <a:lnTo>
                    <a:pt x="650" y="174"/>
                  </a:lnTo>
                  <a:lnTo>
                    <a:pt x="656" y="170"/>
                  </a:lnTo>
                  <a:lnTo>
                    <a:pt x="662" y="167"/>
                  </a:lnTo>
                  <a:lnTo>
                    <a:pt x="668" y="163"/>
                  </a:lnTo>
                  <a:lnTo>
                    <a:pt x="675" y="161"/>
                  </a:lnTo>
                  <a:lnTo>
                    <a:pt x="682" y="159"/>
                  </a:lnTo>
                  <a:lnTo>
                    <a:pt x="690" y="158"/>
                  </a:lnTo>
                  <a:lnTo>
                    <a:pt x="697" y="158"/>
                  </a:lnTo>
                  <a:lnTo>
                    <a:pt x="699" y="158"/>
                  </a:lnTo>
                  <a:lnTo>
                    <a:pt x="703" y="158"/>
                  </a:lnTo>
                  <a:lnTo>
                    <a:pt x="693" y="141"/>
                  </a:lnTo>
                  <a:lnTo>
                    <a:pt x="683" y="123"/>
                  </a:lnTo>
                  <a:lnTo>
                    <a:pt x="672" y="108"/>
                  </a:lnTo>
                  <a:lnTo>
                    <a:pt x="661" y="92"/>
                  </a:lnTo>
                  <a:lnTo>
                    <a:pt x="678" y="100"/>
                  </a:lnTo>
                  <a:lnTo>
                    <a:pt x="694" y="109"/>
                  </a:lnTo>
                  <a:lnTo>
                    <a:pt x="709" y="118"/>
                  </a:lnTo>
                  <a:lnTo>
                    <a:pt x="725" y="126"/>
                  </a:lnTo>
                  <a:lnTo>
                    <a:pt x="740" y="136"/>
                  </a:lnTo>
                  <a:lnTo>
                    <a:pt x="755" y="147"/>
                  </a:lnTo>
                  <a:lnTo>
                    <a:pt x="769" y="158"/>
                  </a:lnTo>
                  <a:lnTo>
                    <a:pt x="782" y="170"/>
                  </a:lnTo>
                  <a:lnTo>
                    <a:pt x="768" y="177"/>
                  </a:lnTo>
                  <a:lnTo>
                    <a:pt x="753" y="183"/>
                  </a:lnTo>
                  <a:lnTo>
                    <a:pt x="757" y="187"/>
                  </a:lnTo>
                  <a:lnTo>
                    <a:pt x="761" y="193"/>
                  </a:lnTo>
                  <a:lnTo>
                    <a:pt x="764" y="199"/>
                  </a:lnTo>
                  <a:lnTo>
                    <a:pt x="766" y="205"/>
                  </a:lnTo>
                  <a:lnTo>
                    <a:pt x="768" y="211"/>
                  </a:lnTo>
                  <a:lnTo>
                    <a:pt x="770" y="218"/>
                  </a:lnTo>
                  <a:lnTo>
                    <a:pt x="771" y="226"/>
                  </a:lnTo>
                  <a:lnTo>
                    <a:pt x="771" y="232"/>
                  </a:lnTo>
                  <a:lnTo>
                    <a:pt x="771" y="237"/>
                  </a:lnTo>
                  <a:lnTo>
                    <a:pt x="771" y="240"/>
                  </a:lnTo>
                  <a:lnTo>
                    <a:pt x="786" y="234"/>
                  </a:lnTo>
                  <a:lnTo>
                    <a:pt x="799" y="228"/>
                  </a:lnTo>
                  <a:lnTo>
                    <a:pt x="813" y="222"/>
                  </a:lnTo>
                  <a:lnTo>
                    <a:pt x="826" y="216"/>
                  </a:lnTo>
                  <a:lnTo>
                    <a:pt x="837" y="229"/>
                  </a:lnTo>
                  <a:lnTo>
                    <a:pt x="847" y="242"/>
                  </a:lnTo>
                  <a:lnTo>
                    <a:pt x="857" y="256"/>
                  </a:lnTo>
                  <a:lnTo>
                    <a:pt x="865" y="269"/>
                  </a:lnTo>
                  <a:lnTo>
                    <a:pt x="873" y="285"/>
                  </a:lnTo>
                  <a:lnTo>
                    <a:pt x="882" y="299"/>
                  </a:lnTo>
                  <a:lnTo>
                    <a:pt x="888" y="314"/>
                  </a:lnTo>
                  <a:lnTo>
                    <a:pt x="895" y="329"/>
                  </a:lnTo>
                  <a:lnTo>
                    <a:pt x="901" y="346"/>
                  </a:lnTo>
                  <a:lnTo>
                    <a:pt x="907" y="362"/>
                  </a:lnTo>
                  <a:lnTo>
                    <a:pt x="911" y="377"/>
                  </a:lnTo>
                  <a:lnTo>
                    <a:pt x="916" y="395"/>
                  </a:lnTo>
                  <a:lnTo>
                    <a:pt x="919" y="411"/>
                  </a:lnTo>
                  <a:lnTo>
                    <a:pt x="922" y="429"/>
                  </a:lnTo>
                  <a:lnTo>
                    <a:pt x="924" y="446"/>
                  </a:lnTo>
                  <a:lnTo>
                    <a:pt x="925" y="464"/>
                  </a:lnTo>
                  <a:lnTo>
                    <a:pt x="776" y="464"/>
                  </a:lnTo>
                  <a:lnTo>
                    <a:pt x="775" y="440"/>
                  </a:lnTo>
                  <a:lnTo>
                    <a:pt x="773" y="416"/>
                  </a:lnTo>
                  <a:lnTo>
                    <a:pt x="770" y="393"/>
                  </a:lnTo>
                  <a:lnTo>
                    <a:pt x="767" y="371"/>
                  </a:lnTo>
                  <a:lnTo>
                    <a:pt x="764" y="348"/>
                  </a:lnTo>
                  <a:lnTo>
                    <a:pt x="761" y="326"/>
                  </a:lnTo>
                  <a:lnTo>
                    <a:pt x="755" y="305"/>
                  </a:lnTo>
                  <a:lnTo>
                    <a:pt x="751" y="285"/>
                  </a:lnTo>
                  <a:lnTo>
                    <a:pt x="745" y="290"/>
                  </a:lnTo>
                  <a:lnTo>
                    <a:pt x="739" y="294"/>
                  </a:lnTo>
                  <a:lnTo>
                    <a:pt x="733" y="298"/>
                  </a:lnTo>
                  <a:lnTo>
                    <a:pt x="727" y="301"/>
                  </a:lnTo>
                  <a:lnTo>
                    <a:pt x="719" y="304"/>
                  </a:lnTo>
                  <a:lnTo>
                    <a:pt x="712" y="305"/>
                  </a:lnTo>
                  <a:lnTo>
                    <a:pt x="705" y="306"/>
                  </a:lnTo>
                  <a:lnTo>
                    <a:pt x="697" y="308"/>
                  </a:lnTo>
                  <a:lnTo>
                    <a:pt x="695" y="308"/>
                  </a:lnTo>
                  <a:lnTo>
                    <a:pt x="694" y="308"/>
                  </a:lnTo>
                  <a:lnTo>
                    <a:pt x="702" y="345"/>
                  </a:lnTo>
                  <a:lnTo>
                    <a:pt x="708" y="383"/>
                  </a:lnTo>
                  <a:lnTo>
                    <a:pt x="712" y="422"/>
                  </a:lnTo>
                  <a:lnTo>
                    <a:pt x="716" y="464"/>
                  </a:lnTo>
                  <a:lnTo>
                    <a:pt x="596" y="464"/>
                  </a:lnTo>
                  <a:lnTo>
                    <a:pt x="599" y="478"/>
                  </a:lnTo>
                  <a:lnTo>
                    <a:pt x="600" y="493"/>
                  </a:lnTo>
                  <a:lnTo>
                    <a:pt x="599" y="508"/>
                  </a:lnTo>
                  <a:lnTo>
                    <a:pt x="596" y="523"/>
                  </a:lnTo>
                  <a:lnTo>
                    <a:pt x="716" y="523"/>
                  </a:lnTo>
                  <a:lnTo>
                    <a:pt x="714" y="549"/>
                  </a:lnTo>
                  <a:lnTo>
                    <a:pt x="711" y="575"/>
                  </a:lnTo>
                  <a:lnTo>
                    <a:pt x="709" y="600"/>
                  </a:lnTo>
                  <a:lnTo>
                    <a:pt x="705" y="625"/>
                  </a:lnTo>
                  <a:lnTo>
                    <a:pt x="700" y="649"/>
                  </a:lnTo>
                  <a:lnTo>
                    <a:pt x="695" y="673"/>
                  </a:lnTo>
                  <a:lnTo>
                    <a:pt x="690" y="696"/>
                  </a:lnTo>
                  <a:lnTo>
                    <a:pt x="683" y="718"/>
                  </a:lnTo>
                  <a:lnTo>
                    <a:pt x="644" y="709"/>
                  </a:lnTo>
                  <a:lnTo>
                    <a:pt x="603" y="702"/>
                  </a:lnTo>
                  <a:lnTo>
                    <a:pt x="564" y="697"/>
                  </a:lnTo>
                  <a:lnTo>
                    <a:pt x="524" y="694"/>
                  </a:lnTo>
                  <a:lnTo>
                    <a:pt x="524" y="596"/>
                  </a:lnTo>
                  <a:lnTo>
                    <a:pt x="508" y="598"/>
                  </a:lnTo>
                  <a:lnTo>
                    <a:pt x="493" y="599"/>
                  </a:lnTo>
                  <a:lnTo>
                    <a:pt x="478" y="598"/>
                  </a:lnTo>
                  <a:lnTo>
                    <a:pt x="464" y="596"/>
                  </a:lnTo>
                  <a:lnTo>
                    <a:pt x="464" y="694"/>
                  </a:lnTo>
                  <a:lnTo>
                    <a:pt x="433" y="696"/>
                  </a:lnTo>
                  <a:lnTo>
                    <a:pt x="404" y="699"/>
                  </a:lnTo>
                  <a:lnTo>
                    <a:pt x="373" y="703"/>
                  </a:lnTo>
                  <a:lnTo>
                    <a:pt x="344" y="708"/>
                  </a:lnTo>
                  <a:lnTo>
                    <a:pt x="348" y="717"/>
                  </a:lnTo>
                  <a:lnTo>
                    <a:pt x="352" y="727"/>
                  </a:lnTo>
                  <a:lnTo>
                    <a:pt x="353" y="737"/>
                  </a:lnTo>
                  <a:lnTo>
                    <a:pt x="354" y="747"/>
                  </a:lnTo>
                  <a:lnTo>
                    <a:pt x="353" y="757"/>
                  </a:lnTo>
                  <a:lnTo>
                    <a:pt x="351" y="768"/>
                  </a:lnTo>
                  <a:lnTo>
                    <a:pt x="380" y="763"/>
                  </a:lnTo>
                  <a:lnTo>
                    <a:pt x="407" y="760"/>
                  </a:lnTo>
                  <a:lnTo>
                    <a:pt x="435" y="756"/>
                  </a:lnTo>
                  <a:lnTo>
                    <a:pt x="464" y="754"/>
                  </a:lnTo>
                  <a:lnTo>
                    <a:pt x="464" y="923"/>
                  </a:lnTo>
                  <a:lnTo>
                    <a:pt x="454" y="920"/>
                  </a:lnTo>
                  <a:lnTo>
                    <a:pt x="445" y="917"/>
                  </a:lnTo>
                  <a:lnTo>
                    <a:pt x="436" y="912"/>
                  </a:lnTo>
                  <a:lnTo>
                    <a:pt x="428" y="907"/>
                  </a:lnTo>
                  <a:lnTo>
                    <a:pt x="419" y="901"/>
                  </a:lnTo>
                  <a:lnTo>
                    <a:pt x="410" y="895"/>
                  </a:lnTo>
                  <a:lnTo>
                    <a:pt x="402" y="887"/>
                  </a:lnTo>
                  <a:lnTo>
                    <a:pt x="394" y="880"/>
                  </a:lnTo>
                  <a:lnTo>
                    <a:pt x="378" y="862"/>
                  </a:lnTo>
                  <a:lnTo>
                    <a:pt x="363" y="842"/>
                  </a:lnTo>
                  <a:lnTo>
                    <a:pt x="349" y="821"/>
                  </a:lnTo>
                  <a:lnTo>
                    <a:pt x="336" y="797"/>
                  </a:lnTo>
                  <a:lnTo>
                    <a:pt x="330" y="802"/>
                  </a:lnTo>
                  <a:lnTo>
                    <a:pt x="325" y="808"/>
                  </a:lnTo>
                  <a:lnTo>
                    <a:pt x="318" y="811"/>
                  </a:lnTo>
                  <a:lnTo>
                    <a:pt x="311" y="815"/>
                  </a:lnTo>
                  <a:lnTo>
                    <a:pt x="304" y="817"/>
                  </a:lnTo>
                  <a:lnTo>
                    <a:pt x="297" y="820"/>
                  </a:lnTo>
                  <a:lnTo>
                    <a:pt x="289" y="822"/>
                  </a:lnTo>
                  <a:lnTo>
                    <a:pt x="280" y="822"/>
                  </a:lnTo>
                  <a:lnTo>
                    <a:pt x="291" y="841"/>
                  </a:lnTo>
                  <a:lnTo>
                    <a:pt x="302" y="860"/>
                  </a:lnTo>
                  <a:lnTo>
                    <a:pt x="314" y="877"/>
                  </a:lnTo>
                  <a:lnTo>
                    <a:pt x="326" y="894"/>
                  </a:lnTo>
                  <a:lnTo>
                    <a:pt x="309" y="886"/>
                  </a:lnTo>
                  <a:lnTo>
                    <a:pt x="293" y="877"/>
                  </a:lnTo>
                  <a:lnTo>
                    <a:pt x="277" y="869"/>
                  </a:lnTo>
                  <a:lnTo>
                    <a:pt x="262" y="860"/>
                  </a:lnTo>
                  <a:lnTo>
                    <a:pt x="246" y="850"/>
                  </a:lnTo>
                  <a:lnTo>
                    <a:pt x="232" y="839"/>
                  </a:lnTo>
                  <a:lnTo>
                    <a:pt x="218" y="828"/>
                  </a:lnTo>
                  <a:lnTo>
                    <a:pt x="204" y="816"/>
                  </a:lnTo>
                  <a:lnTo>
                    <a:pt x="218" y="810"/>
                  </a:lnTo>
                  <a:lnTo>
                    <a:pt x="231" y="804"/>
                  </a:lnTo>
                  <a:lnTo>
                    <a:pt x="226" y="799"/>
                  </a:lnTo>
                  <a:lnTo>
                    <a:pt x="221" y="793"/>
                  </a:lnTo>
                  <a:lnTo>
                    <a:pt x="217" y="788"/>
                  </a:lnTo>
                  <a:lnTo>
                    <a:pt x="213" y="780"/>
                  </a:lnTo>
                  <a:lnTo>
                    <a:pt x="209" y="774"/>
                  </a:lnTo>
                  <a:lnTo>
                    <a:pt x="207" y="766"/>
                  </a:lnTo>
                  <a:lnTo>
                    <a:pt x="206" y="758"/>
                  </a:lnTo>
                  <a:lnTo>
                    <a:pt x="205" y="751"/>
                  </a:lnTo>
                  <a:lnTo>
                    <a:pt x="194" y="755"/>
                  </a:lnTo>
                  <a:lnTo>
                    <a:pt x="182" y="761"/>
                  </a:lnTo>
                  <a:lnTo>
                    <a:pt x="171" y="765"/>
                  </a:lnTo>
                  <a:lnTo>
                    <a:pt x="160" y="770"/>
                  </a:lnTo>
                  <a:lnTo>
                    <a:pt x="149" y="757"/>
                  </a:lnTo>
                  <a:lnTo>
                    <a:pt x="139" y="744"/>
                  </a:lnTo>
                  <a:lnTo>
                    <a:pt x="131" y="731"/>
                  </a:lnTo>
                  <a:lnTo>
                    <a:pt x="122" y="717"/>
                  </a:lnTo>
                  <a:lnTo>
                    <a:pt x="113" y="702"/>
                  </a:lnTo>
                  <a:lnTo>
                    <a:pt x="106" y="687"/>
                  </a:lnTo>
                  <a:lnTo>
                    <a:pt x="98" y="672"/>
                  </a:lnTo>
                  <a:lnTo>
                    <a:pt x="91" y="657"/>
                  </a:lnTo>
                  <a:lnTo>
                    <a:pt x="85" y="641"/>
                  </a:lnTo>
                  <a:lnTo>
                    <a:pt x="79" y="625"/>
                  </a:lnTo>
                  <a:lnTo>
                    <a:pt x="75" y="609"/>
                  </a:lnTo>
                  <a:lnTo>
                    <a:pt x="71" y="591"/>
                  </a:lnTo>
                  <a:lnTo>
                    <a:pt x="67" y="575"/>
                  </a:lnTo>
                  <a:lnTo>
                    <a:pt x="64" y="558"/>
                  </a:lnTo>
                  <a:lnTo>
                    <a:pt x="62" y="540"/>
                  </a:lnTo>
                  <a:lnTo>
                    <a:pt x="61" y="523"/>
                  </a:lnTo>
                  <a:lnTo>
                    <a:pt x="152" y="523"/>
                  </a:lnTo>
                  <a:lnTo>
                    <a:pt x="150" y="516"/>
                  </a:lnTo>
                  <a:lnTo>
                    <a:pt x="148" y="508"/>
                  </a:lnTo>
                  <a:lnTo>
                    <a:pt x="147" y="501"/>
                  </a:lnTo>
                  <a:lnTo>
                    <a:pt x="147" y="493"/>
                  </a:lnTo>
                  <a:lnTo>
                    <a:pt x="147" y="485"/>
                  </a:lnTo>
                  <a:lnTo>
                    <a:pt x="148" y="478"/>
                  </a:lnTo>
                  <a:lnTo>
                    <a:pt x="150" y="470"/>
                  </a:lnTo>
                  <a:lnTo>
                    <a:pt x="152" y="464"/>
                  </a:lnTo>
                  <a:lnTo>
                    <a:pt x="61" y="464"/>
                  </a:lnTo>
                  <a:lnTo>
                    <a:pt x="62" y="446"/>
                  </a:lnTo>
                  <a:lnTo>
                    <a:pt x="64" y="429"/>
                  </a:lnTo>
                  <a:lnTo>
                    <a:pt x="67" y="411"/>
                  </a:lnTo>
                  <a:lnTo>
                    <a:pt x="71" y="395"/>
                  </a:lnTo>
                  <a:lnTo>
                    <a:pt x="75" y="377"/>
                  </a:lnTo>
                  <a:lnTo>
                    <a:pt x="79" y="362"/>
                  </a:lnTo>
                  <a:lnTo>
                    <a:pt x="85" y="346"/>
                  </a:lnTo>
                  <a:lnTo>
                    <a:pt x="91" y="329"/>
                  </a:lnTo>
                  <a:lnTo>
                    <a:pt x="98" y="314"/>
                  </a:lnTo>
                  <a:lnTo>
                    <a:pt x="106" y="299"/>
                  </a:lnTo>
                  <a:lnTo>
                    <a:pt x="113" y="285"/>
                  </a:lnTo>
                  <a:lnTo>
                    <a:pt x="122" y="269"/>
                  </a:lnTo>
                  <a:lnTo>
                    <a:pt x="131" y="256"/>
                  </a:lnTo>
                  <a:lnTo>
                    <a:pt x="139" y="242"/>
                  </a:lnTo>
                  <a:lnTo>
                    <a:pt x="149" y="229"/>
                  </a:lnTo>
                  <a:lnTo>
                    <a:pt x="160" y="216"/>
                  </a:lnTo>
                  <a:close/>
                  <a:moveTo>
                    <a:pt x="291" y="673"/>
                  </a:moveTo>
                  <a:lnTo>
                    <a:pt x="286" y="650"/>
                  </a:lnTo>
                  <a:lnTo>
                    <a:pt x="281" y="626"/>
                  </a:lnTo>
                  <a:lnTo>
                    <a:pt x="278" y="602"/>
                  </a:lnTo>
                  <a:lnTo>
                    <a:pt x="275" y="577"/>
                  </a:lnTo>
                  <a:lnTo>
                    <a:pt x="266" y="580"/>
                  </a:lnTo>
                  <a:lnTo>
                    <a:pt x="257" y="583"/>
                  </a:lnTo>
                  <a:lnTo>
                    <a:pt x="247" y="584"/>
                  </a:lnTo>
                  <a:lnTo>
                    <a:pt x="239" y="585"/>
                  </a:lnTo>
                  <a:lnTo>
                    <a:pt x="227" y="584"/>
                  </a:lnTo>
                  <a:lnTo>
                    <a:pt x="215" y="582"/>
                  </a:lnTo>
                  <a:lnTo>
                    <a:pt x="218" y="609"/>
                  </a:lnTo>
                  <a:lnTo>
                    <a:pt x="222" y="636"/>
                  </a:lnTo>
                  <a:lnTo>
                    <a:pt x="227" y="663"/>
                  </a:lnTo>
                  <a:lnTo>
                    <a:pt x="233" y="689"/>
                  </a:lnTo>
                  <a:lnTo>
                    <a:pt x="243" y="682"/>
                  </a:lnTo>
                  <a:lnTo>
                    <a:pt x="254" y="677"/>
                  </a:lnTo>
                  <a:lnTo>
                    <a:pt x="261" y="674"/>
                  </a:lnTo>
                  <a:lnTo>
                    <a:pt x="267" y="673"/>
                  </a:lnTo>
                  <a:lnTo>
                    <a:pt x="273" y="672"/>
                  </a:lnTo>
                  <a:lnTo>
                    <a:pt x="280" y="672"/>
                  </a:lnTo>
                  <a:lnTo>
                    <a:pt x="286" y="672"/>
                  </a:lnTo>
                  <a:lnTo>
                    <a:pt x="291" y="673"/>
                  </a:lnTo>
                  <a:close/>
                  <a:moveTo>
                    <a:pt x="325" y="523"/>
                  </a:moveTo>
                  <a:lnTo>
                    <a:pt x="392" y="523"/>
                  </a:lnTo>
                  <a:lnTo>
                    <a:pt x="388" y="508"/>
                  </a:lnTo>
                  <a:lnTo>
                    <a:pt x="387" y="493"/>
                  </a:lnTo>
                  <a:lnTo>
                    <a:pt x="388" y="478"/>
                  </a:lnTo>
                  <a:lnTo>
                    <a:pt x="392" y="464"/>
                  </a:lnTo>
                  <a:lnTo>
                    <a:pt x="325" y="464"/>
                  </a:lnTo>
                  <a:lnTo>
                    <a:pt x="327" y="470"/>
                  </a:lnTo>
                  <a:lnTo>
                    <a:pt x="328" y="478"/>
                  </a:lnTo>
                  <a:lnTo>
                    <a:pt x="329" y="485"/>
                  </a:lnTo>
                  <a:lnTo>
                    <a:pt x="329" y="493"/>
                  </a:lnTo>
                  <a:lnTo>
                    <a:pt x="329" y="501"/>
                  </a:lnTo>
                  <a:lnTo>
                    <a:pt x="328" y="508"/>
                  </a:lnTo>
                  <a:lnTo>
                    <a:pt x="327" y="516"/>
                  </a:lnTo>
                  <a:lnTo>
                    <a:pt x="325" y="523"/>
                  </a:lnTo>
                  <a:close/>
                  <a:moveTo>
                    <a:pt x="524" y="392"/>
                  </a:moveTo>
                  <a:lnTo>
                    <a:pt x="524" y="342"/>
                  </a:lnTo>
                  <a:lnTo>
                    <a:pt x="516" y="345"/>
                  </a:lnTo>
                  <a:lnTo>
                    <a:pt x="508" y="347"/>
                  </a:lnTo>
                  <a:lnTo>
                    <a:pt x="501" y="348"/>
                  </a:lnTo>
                  <a:lnTo>
                    <a:pt x="493" y="348"/>
                  </a:lnTo>
                  <a:lnTo>
                    <a:pt x="485" y="348"/>
                  </a:lnTo>
                  <a:lnTo>
                    <a:pt x="478" y="347"/>
                  </a:lnTo>
                  <a:lnTo>
                    <a:pt x="470" y="345"/>
                  </a:lnTo>
                  <a:lnTo>
                    <a:pt x="464" y="342"/>
                  </a:lnTo>
                  <a:lnTo>
                    <a:pt x="464" y="392"/>
                  </a:lnTo>
                  <a:lnTo>
                    <a:pt x="478" y="388"/>
                  </a:lnTo>
                  <a:lnTo>
                    <a:pt x="493" y="387"/>
                  </a:lnTo>
                  <a:lnTo>
                    <a:pt x="508" y="388"/>
                  </a:lnTo>
                  <a:lnTo>
                    <a:pt x="524" y="392"/>
                  </a:lnTo>
                  <a:close/>
                  <a:moveTo>
                    <a:pt x="572" y="289"/>
                  </a:moveTo>
                  <a:lnTo>
                    <a:pt x="588" y="287"/>
                  </a:lnTo>
                  <a:lnTo>
                    <a:pt x="606" y="285"/>
                  </a:lnTo>
                  <a:lnTo>
                    <a:pt x="622" y="281"/>
                  </a:lnTo>
                  <a:lnTo>
                    <a:pt x="638" y="279"/>
                  </a:lnTo>
                  <a:lnTo>
                    <a:pt x="631" y="268"/>
                  </a:lnTo>
                  <a:lnTo>
                    <a:pt x="626" y="257"/>
                  </a:lnTo>
                  <a:lnTo>
                    <a:pt x="623" y="245"/>
                  </a:lnTo>
                  <a:lnTo>
                    <a:pt x="622" y="232"/>
                  </a:lnTo>
                  <a:lnTo>
                    <a:pt x="622" y="227"/>
                  </a:lnTo>
                  <a:lnTo>
                    <a:pt x="623" y="220"/>
                  </a:lnTo>
                  <a:lnTo>
                    <a:pt x="609" y="223"/>
                  </a:lnTo>
                  <a:lnTo>
                    <a:pt x="595" y="226"/>
                  </a:lnTo>
                  <a:lnTo>
                    <a:pt x="580" y="227"/>
                  </a:lnTo>
                  <a:lnTo>
                    <a:pt x="566" y="229"/>
                  </a:lnTo>
                  <a:lnTo>
                    <a:pt x="569" y="238"/>
                  </a:lnTo>
                  <a:lnTo>
                    <a:pt x="573" y="246"/>
                  </a:lnTo>
                  <a:lnTo>
                    <a:pt x="575" y="256"/>
                  </a:lnTo>
                  <a:lnTo>
                    <a:pt x="575" y="266"/>
                  </a:lnTo>
                  <a:lnTo>
                    <a:pt x="574" y="278"/>
                  </a:lnTo>
                  <a:lnTo>
                    <a:pt x="572" y="289"/>
                  </a:lnTo>
                  <a:close/>
                  <a:moveTo>
                    <a:pt x="524" y="923"/>
                  </a:moveTo>
                  <a:lnTo>
                    <a:pt x="524" y="754"/>
                  </a:lnTo>
                  <a:lnTo>
                    <a:pt x="559" y="756"/>
                  </a:lnTo>
                  <a:lnTo>
                    <a:pt x="592" y="761"/>
                  </a:lnTo>
                  <a:lnTo>
                    <a:pt x="627" y="766"/>
                  </a:lnTo>
                  <a:lnTo>
                    <a:pt x="661" y="774"/>
                  </a:lnTo>
                  <a:lnTo>
                    <a:pt x="655" y="789"/>
                  </a:lnTo>
                  <a:lnTo>
                    <a:pt x="648" y="802"/>
                  </a:lnTo>
                  <a:lnTo>
                    <a:pt x="640" y="816"/>
                  </a:lnTo>
                  <a:lnTo>
                    <a:pt x="633" y="828"/>
                  </a:lnTo>
                  <a:lnTo>
                    <a:pt x="625" y="840"/>
                  </a:lnTo>
                  <a:lnTo>
                    <a:pt x="616" y="852"/>
                  </a:lnTo>
                  <a:lnTo>
                    <a:pt x="609" y="862"/>
                  </a:lnTo>
                  <a:lnTo>
                    <a:pt x="600" y="872"/>
                  </a:lnTo>
                  <a:lnTo>
                    <a:pt x="590" y="882"/>
                  </a:lnTo>
                  <a:lnTo>
                    <a:pt x="582" y="891"/>
                  </a:lnTo>
                  <a:lnTo>
                    <a:pt x="573" y="897"/>
                  </a:lnTo>
                  <a:lnTo>
                    <a:pt x="563" y="905"/>
                  </a:lnTo>
                  <a:lnTo>
                    <a:pt x="553" y="910"/>
                  </a:lnTo>
                  <a:lnTo>
                    <a:pt x="543" y="916"/>
                  </a:lnTo>
                  <a:lnTo>
                    <a:pt x="533" y="920"/>
                  </a:lnTo>
                  <a:lnTo>
                    <a:pt x="524" y="923"/>
                  </a:lnTo>
                  <a:close/>
                  <a:moveTo>
                    <a:pt x="661" y="894"/>
                  </a:moveTo>
                  <a:lnTo>
                    <a:pt x="678" y="871"/>
                  </a:lnTo>
                  <a:lnTo>
                    <a:pt x="693" y="847"/>
                  </a:lnTo>
                  <a:lnTo>
                    <a:pt x="707" y="820"/>
                  </a:lnTo>
                  <a:lnTo>
                    <a:pt x="720" y="791"/>
                  </a:lnTo>
                  <a:lnTo>
                    <a:pt x="735" y="798"/>
                  </a:lnTo>
                  <a:lnTo>
                    <a:pt x="752" y="803"/>
                  </a:lnTo>
                  <a:lnTo>
                    <a:pt x="767" y="810"/>
                  </a:lnTo>
                  <a:lnTo>
                    <a:pt x="782" y="816"/>
                  </a:lnTo>
                  <a:lnTo>
                    <a:pt x="769" y="828"/>
                  </a:lnTo>
                  <a:lnTo>
                    <a:pt x="755" y="839"/>
                  </a:lnTo>
                  <a:lnTo>
                    <a:pt x="740" y="850"/>
                  </a:lnTo>
                  <a:lnTo>
                    <a:pt x="725" y="860"/>
                  </a:lnTo>
                  <a:lnTo>
                    <a:pt x="709" y="869"/>
                  </a:lnTo>
                  <a:lnTo>
                    <a:pt x="694" y="877"/>
                  </a:lnTo>
                  <a:lnTo>
                    <a:pt x="678" y="886"/>
                  </a:lnTo>
                  <a:lnTo>
                    <a:pt x="661" y="894"/>
                  </a:lnTo>
                  <a:close/>
                  <a:moveTo>
                    <a:pt x="826" y="770"/>
                  </a:moveTo>
                  <a:lnTo>
                    <a:pt x="805" y="761"/>
                  </a:lnTo>
                  <a:lnTo>
                    <a:pt x="785" y="752"/>
                  </a:lnTo>
                  <a:lnTo>
                    <a:pt x="763" y="743"/>
                  </a:lnTo>
                  <a:lnTo>
                    <a:pt x="741" y="735"/>
                  </a:lnTo>
                  <a:lnTo>
                    <a:pt x="747" y="711"/>
                  </a:lnTo>
                  <a:lnTo>
                    <a:pt x="754" y="686"/>
                  </a:lnTo>
                  <a:lnTo>
                    <a:pt x="759" y="660"/>
                  </a:lnTo>
                  <a:lnTo>
                    <a:pt x="765" y="634"/>
                  </a:lnTo>
                  <a:lnTo>
                    <a:pt x="768" y="608"/>
                  </a:lnTo>
                  <a:lnTo>
                    <a:pt x="771" y="579"/>
                  </a:lnTo>
                  <a:lnTo>
                    <a:pt x="774" y="552"/>
                  </a:lnTo>
                  <a:lnTo>
                    <a:pt x="776" y="523"/>
                  </a:lnTo>
                  <a:lnTo>
                    <a:pt x="925" y="523"/>
                  </a:lnTo>
                  <a:lnTo>
                    <a:pt x="924" y="540"/>
                  </a:lnTo>
                  <a:lnTo>
                    <a:pt x="922" y="558"/>
                  </a:lnTo>
                  <a:lnTo>
                    <a:pt x="919" y="575"/>
                  </a:lnTo>
                  <a:lnTo>
                    <a:pt x="916" y="591"/>
                  </a:lnTo>
                  <a:lnTo>
                    <a:pt x="911" y="609"/>
                  </a:lnTo>
                  <a:lnTo>
                    <a:pt x="907" y="625"/>
                  </a:lnTo>
                  <a:lnTo>
                    <a:pt x="901" y="641"/>
                  </a:lnTo>
                  <a:lnTo>
                    <a:pt x="895" y="657"/>
                  </a:lnTo>
                  <a:lnTo>
                    <a:pt x="888" y="672"/>
                  </a:lnTo>
                  <a:lnTo>
                    <a:pt x="882" y="687"/>
                  </a:lnTo>
                  <a:lnTo>
                    <a:pt x="873" y="702"/>
                  </a:lnTo>
                  <a:lnTo>
                    <a:pt x="865" y="717"/>
                  </a:lnTo>
                  <a:lnTo>
                    <a:pt x="857" y="731"/>
                  </a:lnTo>
                  <a:lnTo>
                    <a:pt x="847" y="744"/>
                  </a:lnTo>
                  <a:lnTo>
                    <a:pt x="837" y="757"/>
                  </a:lnTo>
                  <a:lnTo>
                    <a:pt x="826" y="770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5" name="Freeform 423"/>
            <p:cNvSpPr>
              <a:spLocks noEditPoints="1"/>
            </p:cNvSpPr>
            <p:nvPr/>
          </p:nvSpPr>
          <p:spPr bwMode="auto">
            <a:xfrm>
              <a:off x="0" y="0"/>
              <a:ext cx="719138" cy="719138"/>
            </a:xfrm>
            <a:custGeom>
              <a:avLst/>
              <a:gdLst>
                <a:gd name="T0" fmla="*/ 525076 w 1360"/>
                <a:gd name="T1" fmla="*/ 2115 h 1360"/>
                <a:gd name="T2" fmla="*/ 579541 w 1360"/>
                <a:gd name="T3" fmla="*/ 17978 h 1360"/>
                <a:gd name="T4" fmla="*/ 627659 w 1360"/>
                <a:gd name="T5" fmla="*/ 45475 h 1360"/>
                <a:gd name="T6" fmla="*/ 666789 w 1360"/>
                <a:gd name="T7" fmla="*/ 83018 h 1360"/>
                <a:gd name="T8" fmla="*/ 696929 w 1360"/>
                <a:gd name="T9" fmla="*/ 130079 h 1360"/>
                <a:gd name="T10" fmla="*/ 714379 w 1360"/>
                <a:gd name="T11" fmla="*/ 182957 h 1360"/>
                <a:gd name="T12" fmla="*/ 719138 w 1360"/>
                <a:gd name="T13" fmla="*/ 490706 h 1360"/>
                <a:gd name="T14" fmla="*/ 712264 w 1360"/>
                <a:gd name="T15" fmla="*/ 547285 h 1360"/>
                <a:gd name="T16" fmla="*/ 691642 w 1360"/>
                <a:gd name="T17" fmla="*/ 599105 h 1360"/>
                <a:gd name="T18" fmla="*/ 659915 w 1360"/>
                <a:gd name="T19" fmla="*/ 644052 h 1360"/>
                <a:gd name="T20" fmla="*/ 618141 w 1360"/>
                <a:gd name="T21" fmla="*/ 680008 h 1360"/>
                <a:gd name="T22" fmla="*/ 568965 w 1360"/>
                <a:gd name="T23" fmla="*/ 705390 h 1360"/>
                <a:gd name="T24" fmla="*/ 513972 w 1360"/>
                <a:gd name="T25" fmla="*/ 718080 h 1360"/>
                <a:gd name="T26" fmla="*/ 205695 w 1360"/>
                <a:gd name="T27" fmla="*/ 718080 h 1360"/>
                <a:gd name="T28" fmla="*/ 150702 w 1360"/>
                <a:gd name="T29" fmla="*/ 705390 h 1360"/>
                <a:gd name="T30" fmla="*/ 100997 w 1360"/>
                <a:gd name="T31" fmla="*/ 680008 h 1360"/>
                <a:gd name="T32" fmla="*/ 59223 w 1360"/>
                <a:gd name="T33" fmla="*/ 644052 h 1360"/>
                <a:gd name="T34" fmla="*/ 27496 w 1360"/>
                <a:gd name="T35" fmla="*/ 599105 h 1360"/>
                <a:gd name="T36" fmla="*/ 7403 w 1360"/>
                <a:gd name="T37" fmla="*/ 547285 h 1360"/>
                <a:gd name="T38" fmla="*/ 0 w 1360"/>
                <a:gd name="T39" fmla="*/ 490706 h 1360"/>
                <a:gd name="T40" fmla="*/ 4759 w 1360"/>
                <a:gd name="T41" fmla="*/ 182957 h 1360"/>
                <a:gd name="T42" fmla="*/ 22737 w 1360"/>
                <a:gd name="T43" fmla="*/ 130079 h 1360"/>
                <a:gd name="T44" fmla="*/ 52349 w 1360"/>
                <a:gd name="T45" fmla="*/ 83018 h 1360"/>
                <a:gd name="T46" fmla="*/ 92536 w 1360"/>
                <a:gd name="T47" fmla="*/ 45475 h 1360"/>
                <a:gd name="T48" fmla="*/ 140126 w 1360"/>
                <a:gd name="T49" fmla="*/ 17978 h 1360"/>
                <a:gd name="T50" fmla="*/ 194062 w 1360"/>
                <a:gd name="T51" fmla="*/ 2115 h 1360"/>
                <a:gd name="T52" fmla="*/ 218914 w 1360"/>
                <a:gd name="T53" fmla="*/ 25381 h 1360"/>
                <a:gd name="T54" fmla="*/ 168680 w 1360"/>
                <a:gd name="T55" fmla="*/ 33842 h 1360"/>
                <a:gd name="T56" fmla="*/ 123734 w 1360"/>
                <a:gd name="T57" fmla="*/ 54993 h 1360"/>
                <a:gd name="T58" fmla="*/ 84604 w 1360"/>
                <a:gd name="T59" fmla="*/ 84604 h 1360"/>
                <a:gd name="T60" fmla="*/ 54993 w 1360"/>
                <a:gd name="T61" fmla="*/ 123734 h 1360"/>
                <a:gd name="T62" fmla="*/ 34371 w 1360"/>
                <a:gd name="T63" fmla="*/ 168680 h 1360"/>
                <a:gd name="T64" fmla="*/ 25381 w 1360"/>
                <a:gd name="T65" fmla="*/ 218385 h 1360"/>
                <a:gd name="T66" fmla="*/ 27496 w 1360"/>
                <a:gd name="T67" fmla="*/ 521375 h 1360"/>
                <a:gd name="T68" fmla="*/ 41245 w 1360"/>
                <a:gd name="T69" fmla="*/ 570023 h 1360"/>
                <a:gd name="T70" fmla="*/ 65568 w 1360"/>
                <a:gd name="T71" fmla="*/ 611796 h 1360"/>
                <a:gd name="T72" fmla="*/ 99410 w 1360"/>
                <a:gd name="T73" fmla="*/ 647753 h 1360"/>
                <a:gd name="T74" fmla="*/ 140655 w 1360"/>
                <a:gd name="T75" fmla="*/ 674192 h 1360"/>
                <a:gd name="T76" fmla="*/ 188245 w 1360"/>
                <a:gd name="T77" fmla="*/ 690055 h 1360"/>
                <a:gd name="T78" fmla="*/ 490706 w 1360"/>
                <a:gd name="T79" fmla="*/ 694285 h 1360"/>
                <a:gd name="T80" fmla="*/ 541469 w 1360"/>
                <a:gd name="T81" fmla="*/ 687411 h 1360"/>
                <a:gd name="T82" fmla="*/ 587472 w 1360"/>
                <a:gd name="T83" fmla="*/ 669433 h 1360"/>
                <a:gd name="T84" fmla="*/ 627659 w 1360"/>
                <a:gd name="T85" fmla="*/ 641408 h 1360"/>
                <a:gd name="T86" fmla="*/ 659386 w 1360"/>
                <a:gd name="T87" fmla="*/ 604393 h 1360"/>
                <a:gd name="T88" fmla="*/ 681595 w 1360"/>
                <a:gd name="T89" fmla="*/ 560505 h 1360"/>
                <a:gd name="T90" fmla="*/ 693228 w 1360"/>
                <a:gd name="T91" fmla="*/ 511328 h 1360"/>
                <a:gd name="T92" fmla="*/ 693228 w 1360"/>
                <a:gd name="T93" fmla="*/ 207810 h 1360"/>
                <a:gd name="T94" fmla="*/ 681595 w 1360"/>
                <a:gd name="T95" fmla="*/ 158633 h 1360"/>
                <a:gd name="T96" fmla="*/ 659386 w 1360"/>
                <a:gd name="T97" fmla="*/ 114745 h 1360"/>
                <a:gd name="T98" fmla="*/ 627659 w 1360"/>
                <a:gd name="T99" fmla="*/ 77730 h 1360"/>
                <a:gd name="T100" fmla="*/ 587472 w 1360"/>
                <a:gd name="T101" fmla="*/ 49705 h 1360"/>
                <a:gd name="T102" fmla="*/ 541469 w 1360"/>
                <a:gd name="T103" fmla="*/ 31727 h 1360"/>
                <a:gd name="T104" fmla="*/ 490706 w 1360"/>
                <a:gd name="T105" fmla="*/ 24853 h 13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60" h="1360">
                  <a:moveTo>
                    <a:pt x="433" y="0"/>
                  </a:moveTo>
                  <a:lnTo>
                    <a:pt x="928" y="0"/>
                  </a:lnTo>
                  <a:lnTo>
                    <a:pt x="950" y="0"/>
                  </a:lnTo>
                  <a:lnTo>
                    <a:pt x="972" y="2"/>
                  </a:lnTo>
                  <a:lnTo>
                    <a:pt x="993" y="4"/>
                  </a:lnTo>
                  <a:lnTo>
                    <a:pt x="1014" y="9"/>
                  </a:lnTo>
                  <a:lnTo>
                    <a:pt x="1036" y="13"/>
                  </a:lnTo>
                  <a:lnTo>
                    <a:pt x="1056" y="20"/>
                  </a:lnTo>
                  <a:lnTo>
                    <a:pt x="1076" y="26"/>
                  </a:lnTo>
                  <a:lnTo>
                    <a:pt x="1096" y="34"/>
                  </a:lnTo>
                  <a:lnTo>
                    <a:pt x="1115" y="43"/>
                  </a:lnTo>
                  <a:lnTo>
                    <a:pt x="1133" y="52"/>
                  </a:lnTo>
                  <a:lnTo>
                    <a:pt x="1152" y="62"/>
                  </a:lnTo>
                  <a:lnTo>
                    <a:pt x="1169" y="74"/>
                  </a:lnTo>
                  <a:lnTo>
                    <a:pt x="1187" y="86"/>
                  </a:lnTo>
                  <a:lnTo>
                    <a:pt x="1203" y="99"/>
                  </a:lnTo>
                  <a:lnTo>
                    <a:pt x="1218" y="112"/>
                  </a:lnTo>
                  <a:lnTo>
                    <a:pt x="1234" y="127"/>
                  </a:lnTo>
                  <a:lnTo>
                    <a:pt x="1248" y="142"/>
                  </a:lnTo>
                  <a:lnTo>
                    <a:pt x="1261" y="157"/>
                  </a:lnTo>
                  <a:lnTo>
                    <a:pt x="1274" y="174"/>
                  </a:lnTo>
                  <a:lnTo>
                    <a:pt x="1286" y="191"/>
                  </a:lnTo>
                  <a:lnTo>
                    <a:pt x="1298" y="209"/>
                  </a:lnTo>
                  <a:lnTo>
                    <a:pt x="1308" y="227"/>
                  </a:lnTo>
                  <a:lnTo>
                    <a:pt x="1318" y="246"/>
                  </a:lnTo>
                  <a:lnTo>
                    <a:pt x="1326" y="264"/>
                  </a:lnTo>
                  <a:lnTo>
                    <a:pt x="1334" y="284"/>
                  </a:lnTo>
                  <a:lnTo>
                    <a:pt x="1341" y="305"/>
                  </a:lnTo>
                  <a:lnTo>
                    <a:pt x="1347" y="325"/>
                  </a:lnTo>
                  <a:lnTo>
                    <a:pt x="1351" y="346"/>
                  </a:lnTo>
                  <a:lnTo>
                    <a:pt x="1356" y="367"/>
                  </a:lnTo>
                  <a:lnTo>
                    <a:pt x="1358" y="389"/>
                  </a:lnTo>
                  <a:lnTo>
                    <a:pt x="1360" y="410"/>
                  </a:lnTo>
                  <a:lnTo>
                    <a:pt x="1360" y="432"/>
                  </a:lnTo>
                  <a:lnTo>
                    <a:pt x="1360" y="928"/>
                  </a:lnTo>
                  <a:lnTo>
                    <a:pt x="1360" y="950"/>
                  </a:lnTo>
                  <a:lnTo>
                    <a:pt x="1358" y="972"/>
                  </a:lnTo>
                  <a:lnTo>
                    <a:pt x="1356" y="993"/>
                  </a:lnTo>
                  <a:lnTo>
                    <a:pt x="1351" y="1014"/>
                  </a:lnTo>
                  <a:lnTo>
                    <a:pt x="1347" y="1035"/>
                  </a:lnTo>
                  <a:lnTo>
                    <a:pt x="1341" y="1056"/>
                  </a:lnTo>
                  <a:lnTo>
                    <a:pt x="1334" y="1076"/>
                  </a:lnTo>
                  <a:lnTo>
                    <a:pt x="1326" y="1096"/>
                  </a:lnTo>
                  <a:lnTo>
                    <a:pt x="1318" y="1115"/>
                  </a:lnTo>
                  <a:lnTo>
                    <a:pt x="1308" y="1133"/>
                  </a:lnTo>
                  <a:lnTo>
                    <a:pt x="1298" y="1152"/>
                  </a:lnTo>
                  <a:lnTo>
                    <a:pt x="1286" y="1169"/>
                  </a:lnTo>
                  <a:lnTo>
                    <a:pt x="1274" y="1187"/>
                  </a:lnTo>
                  <a:lnTo>
                    <a:pt x="1261" y="1203"/>
                  </a:lnTo>
                  <a:lnTo>
                    <a:pt x="1248" y="1218"/>
                  </a:lnTo>
                  <a:lnTo>
                    <a:pt x="1234" y="1234"/>
                  </a:lnTo>
                  <a:lnTo>
                    <a:pt x="1218" y="1248"/>
                  </a:lnTo>
                  <a:lnTo>
                    <a:pt x="1203" y="1261"/>
                  </a:lnTo>
                  <a:lnTo>
                    <a:pt x="1187" y="1274"/>
                  </a:lnTo>
                  <a:lnTo>
                    <a:pt x="1169" y="1286"/>
                  </a:lnTo>
                  <a:lnTo>
                    <a:pt x="1152" y="1298"/>
                  </a:lnTo>
                  <a:lnTo>
                    <a:pt x="1133" y="1308"/>
                  </a:lnTo>
                  <a:lnTo>
                    <a:pt x="1115" y="1318"/>
                  </a:lnTo>
                  <a:lnTo>
                    <a:pt x="1096" y="1326"/>
                  </a:lnTo>
                  <a:lnTo>
                    <a:pt x="1076" y="1334"/>
                  </a:lnTo>
                  <a:lnTo>
                    <a:pt x="1056" y="1341"/>
                  </a:lnTo>
                  <a:lnTo>
                    <a:pt x="1036" y="1347"/>
                  </a:lnTo>
                  <a:lnTo>
                    <a:pt x="1014" y="1352"/>
                  </a:lnTo>
                  <a:lnTo>
                    <a:pt x="993" y="1356"/>
                  </a:lnTo>
                  <a:lnTo>
                    <a:pt x="972" y="1358"/>
                  </a:lnTo>
                  <a:lnTo>
                    <a:pt x="950" y="1360"/>
                  </a:lnTo>
                  <a:lnTo>
                    <a:pt x="928" y="1360"/>
                  </a:lnTo>
                  <a:lnTo>
                    <a:pt x="433" y="1360"/>
                  </a:lnTo>
                  <a:lnTo>
                    <a:pt x="410" y="1360"/>
                  </a:lnTo>
                  <a:lnTo>
                    <a:pt x="389" y="1358"/>
                  </a:lnTo>
                  <a:lnTo>
                    <a:pt x="367" y="1356"/>
                  </a:lnTo>
                  <a:lnTo>
                    <a:pt x="346" y="1352"/>
                  </a:lnTo>
                  <a:lnTo>
                    <a:pt x="325" y="1347"/>
                  </a:lnTo>
                  <a:lnTo>
                    <a:pt x="305" y="1341"/>
                  </a:lnTo>
                  <a:lnTo>
                    <a:pt x="285" y="1334"/>
                  </a:lnTo>
                  <a:lnTo>
                    <a:pt x="265" y="1326"/>
                  </a:lnTo>
                  <a:lnTo>
                    <a:pt x="246" y="1318"/>
                  </a:lnTo>
                  <a:lnTo>
                    <a:pt x="227" y="1308"/>
                  </a:lnTo>
                  <a:lnTo>
                    <a:pt x="209" y="1298"/>
                  </a:lnTo>
                  <a:lnTo>
                    <a:pt x="191" y="1286"/>
                  </a:lnTo>
                  <a:lnTo>
                    <a:pt x="175" y="1274"/>
                  </a:lnTo>
                  <a:lnTo>
                    <a:pt x="158" y="1261"/>
                  </a:lnTo>
                  <a:lnTo>
                    <a:pt x="142" y="1248"/>
                  </a:lnTo>
                  <a:lnTo>
                    <a:pt x="127" y="1234"/>
                  </a:lnTo>
                  <a:lnTo>
                    <a:pt x="112" y="1218"/>
                  </a:lnTo>
                  <a:lnTo>
                    <a:pt x="99" y="1203"/>
                  </a:lnTo>
                  <a:lnTo>
                    <a:pt x="86" y="1187"/>
                  </a:lnTo>
                  <a:lnTo>
                    <a:pt x="74" y="1169"/>
                  </a:lnTo>
                  <a:lnTo>
                    <a:pt x="63" y="1152"/>
                  </a:lnTo>
                  <a:lnTo>
                    <a:pt x="52" y="1133"/>
                  </a:lnTo>
                  <a:lnTo>
                    <a:pt x="43" y="1115"/>
                  </a:lnTo>
                  <a:lnTo>
                    <a:pt x="34" y="1096"/>
                  </a:lnTo>
                  <a:lnTo>
                    <a:pt x="26" y="1076"/>
                  </a:lnTo>
                  <a:lnTo>
                    <a:pt x="20" y="1056"/>
                  </a:lnTo>
                  <a:lnTo>
                    <a:pt x="14" y="1035"/>
                  </a:lnTo>
                  <a:lnTo>
                    <a:pt x="9" y="1014"/>
                  </a:lnTo>
                  <a:lnTo>
                    <a:pt x="5" y="993"/>
                  </a:lnTo>
                  <a:lnTo>
                    <a:pt x="2" y="972"/>
                  </a:lnTo>
                  <a:lnTo>
                    <a:pt x="1" y="950"/>
                  </a:lnTo>
                  <a:lnTo>
                    <a:pt x="0" y="928"/>
                  </a:lnTo>
                  <a:lnTo>
                    <a:pt x="0" y="432"/>
                  </a:lnTo>
                  <a:lnTo>
                    <a:pt x="1" y="410"/>
                  </a:lnTo>
                  <a:lnTo>
                    <a:pt x="2" y="389"/>
                  </a:lnTo>
                  <a:lnTo>
                    <a:pt x="5" y="367"/>
                  </a:lnTo>
                  <a:lnTo>
                    <a:pt x="9" y="346"/>
                  </a:lnTo>
                  <a:lnTo>
                    <a:pt x="14" y="325"/>
                  </a:lnTo>
                  <a:lnTo>
                    <a:pt x="20" y="305"/>
                  </a:lnTo>
                  <a:lnTo>
                    <a:pt x="26" y="284"/>
                  </a:lnTo>
                  <a:lnTo>
                    <a:pt x="34" y="264"/>
                  </a:lnTo>
                  <a:lnTo>
                    <a:pt x="43" y="246"/>
                  </a:lnTo>
                  <a:lnTo>
                    <a:pt x="52" y="227"/>
                  </a:lnTo>
                  <a:lnTo>
                    <a:pt x="63" y="209"/>
                  </a:lnTo>
                  <a:lnTo>
                    <a:pt x="74" y="191"/>
                  </a:lnTo>
                  <a:lnTo>
                    <a:pt x="86" y="174"/>
                  </a:lnTo>
                  <a:lnTo>
                    <a:pt x="99" y="157"/>
                  </a:lnTo>
                  <a:lnTo>
                    <a:pt x="112" y="142"/>
                  </a:lnTo>
                  <a:lnTo>
                    <a:pt x="127" y="127"/>
                  </a:lnTo>
                  <a:lnTo>
                    <a:pt x="142" y="112"/>
                  </a:lnTo>
                  <a:lnTo>
                    <a:pt x="158" y="99"/>
                  </a:lnTo>
                  <a:lnTo>
                    <a:pt x="175" y="86"/>
                  </a:lnTo>
                  <a:lnTo>
                    <a:pt x="191" y="74"/>
                  </a:lnTo>
                  <a:lnTo>
                    <a:pt x="209" y="62"/>
                  </a:lnTo>
                  <a:lnTo>
                    <a:pt x="227" y="52"/>
                  </a:lnTo>
                  <a:lnTo>
                    <a:pt x="246" y="43"/>
                  </a:lnTo>
                  <a:lnTo>
                    <a:pt x="265" y="34"/>
                  </a:lnTo>
                  <a:lnTo>
                    <a:pt x="285" y="26"/>
                  </a:lnTo>
                  <a:lnTo>
                    <a:pt x="305" y="20"/>
                  </a:lnTo>
                  <a:lnTo>
                    <a:pt x="325" y="13"/>
                  </a:lnTo>
                  <a:lnTo>
                    <a:pt x="346" y="9"/>
                  </a:lnTo>
                  <a:lnTo>
                    <a:pt x="367" y="4"/>
                  </a:lnTo>
                  <a:lnTo>
                    <a:pt x="389" y="2"/>
                  </a:lnTo>
                  <a:lnTo>
                    <a:pt x="410" y="0"/>
                  </a:lnTo>
                  <a:lnTo>
                    <a:pt x="433" y="0"/>
                  </a:lnTo>
                  <a:close/>
                  <a:moveTo>
                    <a:pt x="433" y="47"/>
                  </a:moveTo>
                  <a:lnTo>
                    <a:pt x="414" y="48"/>
                  </a:lnTo>
                  <a:lnTo>
                    <a:pt x="394" y="49"/>
                  </a:lnTo>
                  <a:lnTo>
                    <a:pt x="374" y="52"/>
                  </a:lnTo>
                  <a:lnTo>
                    <a:pt x="356" y="56"/>
                  </a:lnTo>
                  <a:lnTo>
                    <a:pt x="337" y="60"/>
                  </a:lnTo>
                  <a:lnTo>
                    <a:pt x="319" y="64"/>
                  </a:lnTo>
                  <a:lnTo>
                    <a:pt x="301" y="71"/>
                  </a:lnTo>
                  <a:lnTo>
                    <a:pt x="284" y="78"/>
                  </a:lnTo>
                  <a:lnTo>
                    <a:pt x="266" y="85"/>
                  </a:lnTo>
                  <a:lnTo>
                    <a:pt x="250" y="94"/>
                  </a:lnTo>
                  <a:lnTo>
                    <a:pt x="234" y="104"/>
                  </a:lnTo>
                  <a:lnTo>
                    <a:pt x="218" y="114"/>
                  </a:lnTo>
                  <a:lnTo>
                    <a:pt x="203" y="124"/>
                  </a:lnTo>
                  <a:lnTo>
                    <a:pt x="188" y="135"/>
                  </a:lnTo>
                  <a:lnTo>
                    <a:pt x="175" y="147"/>
                  </a:lnTo>
                  <a:lnTo>
                    <a:pt x="160" y="160"/>
                  </a:lnTo>
                  <a:lnTo>
                    <a:pt x="148" y="174"/>
                  </a:lnTo>
                  <a:lnTo>
                    <a:pt x="135" y="188"/>
                  </a:lnTo>
                  <a:lnTo>
                    <a:pt x="124" y="203"/>
                  </a:lnTo>
                  <a:lnTo>
                    <a:pt x="114" y="217"/>
                  </a:lnTo>
                  <a:lnTo>
                    <a:pt x="104" y="234"/>
                  </a:lnTo>
                  <a:lnTo>
                    <a:pt x="94" y="250"/>
                  </a:lnTo>
                  <a:lnTo>
                    <a:pt x="86" y="266"/>
                  </a:lnTo>
                  <a:lnTo>
                    <a:pt x="78" y="283"/>
                  </a:lnTo>
                  <a:lnTo>
                    <a:pt x="71" y="300"/>
                  </a:lnTo>
                  <a:lnTo>
                    <a:pt x="65" y="319"/>
                  </a:lnTo>
                  <a:lnTo>
                    <a:pt x="60" y="336"/>
                  </a:lnTo>
                  <a:lnTo>
                    <a:pt x="56" y="356"/>
                  </a:lnTo>
                  <a:lnTo>
                    <a:pt x="52" y="374"/>
                  </a:lnTo>
                  <a:lnTo>
                    <a:pt x="49" y="393"/>
                  </a:lnTo>
                  <a:lnTo>
                    <a:pt x="48" y="413"/>
                  </a:lnTo>
                  <a:lnTo>
                    <a:pt x="48" y="432"/>
                  </a:lnTo>
                  <a:lnTo>
                    <a:pt x="48" y="928"/>
                  </a:lnTo>
                  <a:lnTo>
                    <a:pt x="48" y="948"/>
                  </a:lnTo>
                  <a:lnTo>
                    <a:pt x="49" y="967"/>
                  </a:lnTo>
                  <a:lnTo>
                    <a:pt x="52" y="986"/>
                  </a:lnTo>
                  <a:lnTo>
                    <a:pt x="56" y="1004"/>
                  </a:lnTo>
                  <a:lnTo>
                    <a:pt x="60" y="1024"/>
                  </a:lnTo>
                  <a:lnTo>
                    <a:pt x="65" y="1041"/>
                  </a:lnTo>
                  <a:lnTo>
                    <a:pt x="71" y="1060"/>
                  </a:lnTo>
                  <a:lnTo>
                    <a:pt x="78" y="1078"/>
                  </a:lnTo>
                  <a:lnTo>
                    <a:pt x="86" y="1094"/>
                  </a:lnTo>
                  <a:lnTo>
                    <a:pt x="94" y="1110"/>
                  </a:lnTo>
                  <a:lnTo>
                    <a:pt x="104" y="1127"/>
                  </a:lnTo>
                  <a:lnTo>
                    <a:pt x="114" y="1143"/>
                  </a:lnTo>
                  <a:lnTo>
                    <a:pt x="124" y="1157"/>
                  </a:lnTo>
                  <a:lnTo>
                    <a:pt x="135" y="1172"/>
                  </a:lnTo>
                  <a:lnTo>
                    <a:pt x="148" y="1187"/>
                  </a:lnTo>
                  <a:lnTo>
                    <a:pt x="160" y="1200"/>
                  </a:lnTo>
                  <a:lnTo>
                    <a:pt x="175" y="1213"/>
                  </a:lnTo>
                  <a:lnTo>
                    <a:pt x="188" y="1225"/>
                  </a:lnTo>
                  <a:lnTo>
                    <a:pt x="203" y="1236"/>
                  </a:lnTo>
                  <a:lnTo>
                    <a:pt x="218" y="1247"/>
                  </a:lnTo>
                  <a:lnTo>
                    <a:pt x="234" y="1257"/>
                  </a:lnTo>
                  <a:lnTo>
                    <a:pt x="250" y="1266"/>
                  </a:lnTo>
                  <a:lnTo>
                    <a:pt x="266" y="1275"/>
                  </a:lnTo>
                  <a:lnTo>
                    <a:pt x="284" y="1283"/>
                  </a:lnTo>
                  <a:lnTo>
                    <a:pt x="301" y="1289"/>
                  </a:lnTo>
                  <a:lnTo>
                    <a:pt x="319" y="1296"/>
                  </a:lnTo>
                  <a:lnTo>
                    <a:pt x="337" y="1300"/>
                  </a:lnTo>
                  <a:lnTo>
                    <a:pt x="356" y="1305"/>
                  </a:lnTo>
                  <a:lnTo>
                    <a:pt x="374" y="1308"/>
                  </a:lnTo>
                  <a:lnTo>
                    <a:pt x="394" y="1311"/>
                  </a:lnTo>
                  <a:lnTo>
                    <a:pt x="414" y="1312"/>
                  </a:lnTo>
                  <a:lnTo>
                    <a:pt x="433" y="1313"/>
                  </a:lnTo>
                  <a:lnTo>
                    <a:pt x="928" y="1313"/>
                  </a:lnTo>
                  <a:lnTo>
                    <a:pt x="948" y="1312"/>
                  </a:lnTo>
                  <a:lnTo>
                    <a:pt x="967" y="1311"/>
                  </a:lnTo>
                  <a:lnTo>
                    <a:pt x="986" y="1308"/>
                  </a:lnTo>
                  <a:lnTo>
                    <a:pt x="1005" y="1305"/>
                  </a:lnTo>
                  <a:lnTo>
                    <a:pt x="1024" y="1300"/>
                  </a:lnTo>
                  <a:lnTo>
                    <a:pt x="1041" y="1296"/>
                  </a:lnTo>
                  <a:lnTo>
                    <a:pt x="1060" y="1289"/>
                  </a:lnTo>
                  <a:lnTo>
                    <a:pt x="1077" y="1283"/>
                  </a:lnTo>
                  <a:lnTo>
                    <a:pt x="1094" y="1275"/>
                  </a:lnTo>
                  <a:lnTo>
                    <a:pt x="1111" y="1266"/>
                  </a:lnTo>
                  <a:lnTo>
                    <a:pt x="1127" y="1257"/>
                  </a:lnTo>
                  <a:lnTo>
                    <a:pt x="1143" y="1247"/>
                  </a:lnTo>
                  <a:lnTo>
                    <a:pt x="1158" y="1236"/>
                  </a:lnTo>
                  <a:lnTo>
                    <a:pt x="1172" y="1225"/>
                  </a:lnTo>
                  <a:lnTo>
                    <a:pt x="1187" y="1213"/>
                  </a:lnTo>
                  <a:lnTo>
                    <a:pt x="1200" y="1200"/>
                  </a:lnTo>
                  <a:lnTo>
                    <a:pt x="1213" y="1187"/>
                  </a:lnTo>
                  <a:lnTo>
                    <a:pt x="1225" y="1172"/>
                  </a:lnTo>
                  <a:lnTo>
                    <a:pt x="1236" y="1157"/>
                  </a:lnTo>
                  <a:lnTo>
                    <a:pt x="1247" y="1143"/>
                  </a:lnTo>
                  <a:lnTo>
                    <a:pt x="1256" y="1127"/>
                  </a:lnTo>
                  <a:lnTo>
                    <a:pt x="1266" y="1110"/>
                  </a:lnTo>
                  <a:lnTo>
                    <a:pt x="1275" y="1094"/>
                  </a:lnTo>
                  <a:lnTo>
                    <a:pt x="1283" y="1078"/>
                  </a:lnTo>
                  <a:lnTo>
                    <a:pt x="1289" y="1060"/>
                  </a:lnTo>
                  <a:lnTo>
                    <a:pt x="1296" y="1041"/>
                  </a:lnTo>
                  <a:lnTo>
                    <a:pt x="1301" y="1024"/>
                  </a:lnTo>
                  <a:lnTo>
                    <a:pt x="1304" y="1004"/>
                  </a:lnTo>
                  <a:lnTo>
                    <a:pt x="1309" y="986"/>
                  </a:lnTo>
                  <a:lnTo>
                    <a:pt x="1311" y="967"/>
                  </a:lnTo>
                  <a:lnTo>
                    <a:pt x="1312" y="948"/>
                  </a:lnTo>
                  <a:lnTo>
                    <a:pt x="1313" y="928"/>
                  </a:lnTo>
                  <a:lnTo>
                    <a:pt x="1313" y="432"/>
                  </a:lnTo>
                  <a:lnTo>
                    <a:pt x="1312" y="413"/>
                  </a:lnTo>
                  <a:lnTo>
                    <a:pt x="1311" y="393"/>
                  </a:lnTo>
                  <a:lnTo>
                    <a:pt x="1309" y="374"/>
                  </a:lnTo>
                  <a:lnTo>
                    <a:pt x="1304" y="356"/>
                  </a:lnTo>
                  <a:lnTo>
                    <a:pt x="1301" y="336"/>
                  </a:lnTo>
                  <a:lnTo>
                    <a:pt x="1296" y="319"/>
                  </a:lnTo>
                  <a:lnTo>
                    <a:pt x="1289" y="300"/>
                  </a:lnTo>
                  <a:lnTo>
                    <a:pt x="1283" y="283"/>
                  </a:lnTo>
                  <a:lnTo>
                    <a:pt x="1275" y="266"/>
                  </a:lnTo>
                  <a:lnTo>
                    <a:pt x="1266" y="250"/>
                  </a:lnTo>
                  <a:lnTo>
                    <a:pt x="1256" y="234"/>
                  </a:lnTo>
                  <a:lnTo>
                    <a:pt x="1247" y="217"/>
                  </a:lnTo>
                  <a:lnTo>
                    <a:pt x="1236" y="203"/>
                  </a:lnTo>
                  <a:lnTo>
                    <a:pt x="1225" y="188"/>
                  </a:lnTo>
                  <a:lnTo>
                    <a:pt x="1213" y="174"/>
                  </a:lnTo>
                  <a:lnTo>
                    <a:pt x="1200" y="160"/>
                  </a:lnTo>
                  <a:lnTo>
                    <a:pt x="1187" y="147"/>
                  </a:lnTo>
                  <a:lnTo>
                    <a:pt x="1172" y="135"/>
                  </a:lnTo>
                  <a:lnTo>
                    <a:pt x="1158" y="124"/>
                  </a:lnTo>
                  <a:lnTo>
                    <a:pt x="1143" y="114"/>
                  </a:lnTo>
                  <a:lnTo>
                    <a:pt x="1127" y="104"/>
                  </a:lnTo>
                  <a:lnTo>
                    <a:pt x="1111" y="94"/>
                  </a:lnTo>
                  <a:lnTo>
                    <a:pt x="1094" y="85"/>
                  </a:lnTo>
                  <a:lnTo>
                    <a:pt x="1077" y="78"/>
                  </a:lnTo>
                  <a:lnTo>
                    <a:pt x="1060" y="71"/>
                  </a:lnTo>
                  <a:lnTo>
                    <a:pt x="1041" y="64"/>
                  </a:lnTo>
                  <a:lnTo>
                    <a:pt x="1024" y="60"/>
                  </a:lnTo>
                  <a:lnTo>
                    <a:pt x="1005" y="56"/>
                  </a:lnTo>
                  <a:lnTo>
                    <a:pt x="986" y="52"/>
                  </a:lnTo>
                  <a:lnTo>
                    <a:pt x="967" y="49"/>
                  </a:lnTo>
                  <a:lnTo>
                    <a:pt x="948" y="48"/>
                  </a:lnTo>
                  <a:lnTo>
                    <a:pt x="928" y="47"/>
                  </a:lnTo>
                  <a:lnTo>
                    <a:pt x="433" y="47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6" name="Freeform 424"/>
            <p:cNvSpPr>
              <a:spLocks/>
            </p:cNvSpPr>
            <p:nvPr/>
          </p:nvSpPr>
          <p:spPr bwMode="auto">
            <a:xfrm>
              <a:off x="225425" y="471487"/>
              <a:ext cx="42863" cy="44450"/>
            </a:xfrm>
            <a:custGeom>
              <a:avLst/>
              <a:gdLst>
                <a:gd name="T0" fmla="*/ 21432 w 82"/>
                <a:gd name="T1" fmla="*/ 0 h 82"/>
                <a:gd name="T2" fmla="*/ 25613 w 82"/>
                <a:gd name="T3" fmla="*/ 542 h 82"/>
                <a:gd name="T4" fmla="*/ 29272 w 82"/>
                <a:gd name="T5" fmla="*/ 1626 h 82"/>
                <a:gd name="T6" fmla="*/ 32931 w 82"/>
                <a:gd name="T7" fmla="*/ 4337 h 82"/>
                <a:gd name="T8" fmla="*/ 36590 w 82"/>
                <a:gd name="T9" fmla="*/ 6505 h 82"/>
                <a:gd name="T10" fmla="*/ 39204 w 82"/>
                <a:gd name="T11" fmla="*/ 10299 h 82"/>
                <a:gd name="T12" fmla="*/ 40772 w 82"/>
                <a:gd name="T13" fmla="*/ 13552 h 82"/>
                <a:gd name="T14" fmla="*/ 42340 w 82"/>
                <a:gd name="T15" fmla="*/ 17888 h 82"/>
                <a:gd name="T16" fmla="*/ 42863 w 82"/>
                <a:gd name="T17" fmla="*/ 22225 h 82"/>
                <a:gd name="T18" fmla="*/ 42340 w 82"/>
                <a:gd name="T19" fmla="*/ 26562 h 82"/>
                <a:gd name="T20" fmla="*/ 40772 w 82"/>
                <a:gd name="T21" fmla="*/ 30898 h 82"/>
                <a:gd name="T22" fmla="*/ 39204 w 82"/>
                <a:gd name="T23" fmla="*/ 34693 h 82"/>
                <a:gd name="T24" fmla="*/ 36590 w 82"/>
                <a:gd name="T25" fmla="*/ 37945 h 82"/>
                <a:gd name="T26" fmla="*/ 32931 w 82"/>
                <a:gd name="T27" fmla="*/ 40655 h 82"/>
                <a:gd name="T28" fmla="*/ 29272 w 82"/>
                <a:gd name="T29" fmla="*/ 42824 h 82"/>
                <a:gd name="T30" fmla="*/ 25613 w 82"/>
                <a:gd name="T31" fmla="*/ 43908 h 82"/>
                <a:gd name="T32" fmla="*/ 21432 w 82"/>
                <a:gd name="T33" fmla="*/ 44450 h 82"/>
                <a:gd name="T34" fmla="*/ 16727 w 82"/>
                <a:gd name="T35" fmla="*/ 43908 h 82"/>
                <a:gd name="T36" fmla="*/ 13068 w 82"/>
                <a:gd name="T37" fmla="*/ 42824 h 82"/>
                <a:gd name="T38" fmla="*/ 9409 w 82"/>
                <a:gd name="T39" fmla="*/ 40655 h 82"/>
                <a:gd name="T40" fmla="*/ 6273 w 82"/>
                <a:gd name="T41" fmla="*/ 37945 h 82"/>
                <a:gd name="T42" fmla="*/ 3659 w 82"/>
                <a:gd name="T43" fmla="*/ 34693 h 82"/>
                <a:gd name="T44" fmla="*/ 1568 w 82"/>
                <a:gd name="T45" fmla="*/ 30898 h 82"/>
                <a:gd name="T46" fmla="*/ 523 w 82"/>
                <a:gd name="T47" fmla="*/ 26562 h 82"/>
                <a:gd name="T48" fmla="*/ 0 w 82"/>
                <a:gd name="T49" fmla="*/ 22225 h 82"/>
                <a:gd name="T50" fmla="*/ 523 w 82"/>
                <a:gd name="T51" fmla="*/ 17888 h 82"/>
                <a:gd name="T52" fmla="*/ 1568 w 82"/>
                <a:gd name="T53" fmla="*/ 13552 h 82"/>
                <a:gd name="T54" fmla="*/ 3659 w 82"/>
                <a:gd name="T55" fmla="*/ 10299 h 82"/>
                <a:gd name="T56" fmla="*/ 6273 w 82"/>
                <a:gd name="T57" fmla="*/ 6505 h 82"/>
                <a:gd name="T58" fmla="*/ 9409 w 82"/>
                <a:gd name="T59" fmla="*/ 4337 h 82"/>
                <a:gd name="T60" fmla="*/ 13068 w 82"/>
                <a:gd name="T61" fmla="*/ 1626 h 82"/>
                <a:gd name="T62" fmla="*/ 16727 w 82"/>
                <a:gd name="T63" fmla="*/ 542 h 82"/>
                <a:gd name="T64" fmla="*/ 21432 w 82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8"/>
                  </a:lnTo>
                  <a:lnTo>
                    <a:pt x="70" y="12"/>
                  </a:lnTo>
                  <a:lnTo>
                    <a:pt x="75" y="19"/>
                  </a:lnTo>
                  <a:lnTo>
                    <a:pt x="78" y="25"/>
                  </a:lnTo>
                  <a:lnTo>
                    <a:pt x="81" y="33"/>
                  </a:lnTo>
                  <a:lnTo>
                    <a:pt x="82" y="41"/>
                  </a:lnTo>
                  <a:lnTo>
                    <a:pt x="81" y="49"/>
                  </a:lnTo>
                  <a:lnTo>
                    <a:pt x="78" y="57"/>
                  </a:lnTo>
                  <a:lnTo>
                    <a:pt x="75" y="64"/>
                  </a:lnTo>
                  <a:lnTo>
                    <a:pt x="70" y="70"/>
                  </a:lnTo>
                  <a:lnTo>
                    <a:pt x="63" y="75"/>
                  </a:lnTo>
                  <a:lnTo>
                    <a:pt x="56" y="79"/>
                  </a:lnTo>
                  <a:lnTo>
                    <a:pt x="49" y="81"/>
                  </a:lnTo>
                  <a:lnTo>
                    <a:pt x="41" y="82"/>
                  </a:lnTo>
                  <a:lnTo>
                    <a:pt x="32" y="81"/>
                  </a:lnTo>
                  <a:lnTo>
                    <a:pt x="25" y="79"/>
                  </a:lnTo>
                  <a:lnTo>
                    <a:pt x="18" y="75"/>
                  </a:lnTo>
                  <a:lnTo>
                    <a:pt x="12" y="70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9"/>
                  </a:lnTo>
                  <a:lnTo>
                    <a:pt x="12" y="12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7" name="Freeform 425"/>
            <p:cNvSpPr>
              <a:spLocks/>
            </p:cNvSpPr>
            <p:nvPr/>
          </p:nvSpPr>
          <p:spPr bwMode="auto">
            <a:xfrm>
              <a:off x="446088" y="200025"/>
              <a:ext cx="42863" cy="42863"/>
            </a:xfrm>
            <a:custGeom>
              <a:avLst/>
              <a:gdLst>
                <a:gd name="T0" fmla="*/ 21432 w 82"/>
                <a:gd name="T1" fmla="*/ 0 h 82"/>
                <a:gd name="T2" fmla="*/ 25613 w 82"/>
                <a:gd name="T3" fmla="*/ 523 h 82"/>
                <a:gd name="T4" fmla="*/ 29272 w 82"/>
                <a:gd name="T5" fmla="*/ 1568 h 82"/>
                <a:gd name="T6" fmla="*/ 32931 w 82"/>
                <a:gd name="T7" fmla="*/ 3136 h 82"/>
                <a:gd name="T8" fmla="*/ 36590 w 82"/>
                <a:gd name="T9" fmla="*/ 6273 h 82"/>
                <a:gd name="T10" fmla="*/ 39204 w 82"/>
                <a:gd name="T11" fmla="*/ 8886 h 82"/>
                <a:gd name="T12" fmla="*/ 40772 w 82"/>
                <a:gd name="T13" fmla="*/ 13068 h 82"/>
                <a:gd name="T14" fmla="*/ 42340 w 82"/>
                <a:gd name="T15" fmla="*/ 17250 h 82"/>
                <a:gd name="T16" fmla="*/ 42863 w 82"/>
                <a:gd name="T17" fmla="*/ 20909 h 82"/>
                <a:gd name="T18" fmla="*/ 42340 w 82"/>
                <a:gd name="T19" fmla="*/ 25613 h 82"/>
                <a:gd name="T20" fmla="*/ 40772 w 82"/>
                <a:gd name="T21" fmla="*/ 29795 h 82"/>
                <a:gd name="T22" fmla="*/ 39204 w 82"/>
                <a:gd name="T23" fmla="*/ 32931 h 82"/>
                <a:gd name="T24" fmla="*/ 36590 w 82"/>
                <a:gd name="T25" fmla="*/ 36590 h 82"/>
                <a:gd name="T26" fmla="*/ 32931 w 82"/>
                <a:gd name="T27" fmla="*/ 38681 h 82"/>
                <a:gd name="T28" fmla="*/ 29272 w 82"/>
                <a:gd name="T29" fmla="*/ 40772 h 82"/>
                <a:gd name="T30" fmla="*/ 25613 w 82"/>
                <a:gd name="T31" fmla="*/ 42340 h 82"/>
                <a:gd name="T32" fmla="*/ 21432 w 82"/>
                <a:gd name="T33" fmla="*/ 42863 h 82"/>
                <a:gd name="T34" fmla="*/ 16727 w 82"/>
                <a:gd name="T35" fmla="*/ 42340 h 82"/>
                <a:gd name="T36" fmla="*/ 13068 w 82"/>
                <a:gd name="T37" fmla="*/ 40772 h 82"/>
                <a:gd name="T38" fmla="*/ 9409 w 82"/>
                <a:gd name="T39" fmla="*/ 38681 h 82"/>
                <a:gd name="T40" fmla="*/ 6273 w 82"/>
                <a:gd name="T41" fmla="*/ 36590 h 82"/>
                <a:gd name="T42" fmla="*/ 3659 w 82"/>
                <a:gd name="T43" fmla="*/ 32931 h 82"/>
                <a:gd name="T44" fmla="*/ 1568 w 82"/>
                <a:gd name="T45" fmla="*/ 29795 h 82"/>
                <a:gd name="T46" fmla="*/ 523 w 82"/>
                <a:gd name="T47" fmla="*/ 25613 h 82"/>
                <a:gd name="T48" fmla="*/ 0 w 82"/>
                <a:gd name="T49" fmla="*/ 20909 h 82"/>
                <a:gd name="T50" fmla="*/ 523 w 82"/>
                <a:gd name="T51" fmla="*/ 17250 h 82"/>
                <a:gd name="T52" fmla="*/ 1568 w 82"/>
                <a:gd name="T53" fmla="*/ 13068 h 82"/>
                <a:gd name="T54" fmla="*/ 3659 w 82"/>
                <a:gd name="T55" fmla="*/ 8886 h 82"/>
                <a:gd name="T56" fmla="*/ 6273 w 82"/>
                <a:gd name="T57" fmla="*/ 6273 h 82"/>
                <a:gd name="T58" fmla="*/ 9409 w 82"/>
                <a:gd name="T59" fmla="*/ 3136 h 82"/>
                <a:gd name="T60" fmla="*/ 13068 w 82"/>
                <a:gd name="T61" fmla="*/ 1568 h 82"/>
                <a:gd name="T62" fmla="*/ 16727 w 82"/>
                <a:gd name="T63" fmla="*/ 523 h 82"/>
                <a:gd name="T64" fmla="*/ 21432 w 82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6"/>
                  </a:lnTo>
                  <a:lnTo>
                    <a:pt x="70" y="12"/>
                  </a:lnTo>
                  <a:lnTo>
                    <a:pt x="75" y="17"/>
                  </a:lnTo>
                  <a:lnTo>
                    <a:pt x="78" y="25"/>
                  </a:lnTo>
                  <a:lnTo>
                    <a:pt x="81" y="33"/>
                  </a:lnTo>
                  <a:lnTo>
                    <a:pt x="82" y="40"/>
                  </a:lnTo>
                  <a:lnTo>
                    <a:pt x="81" y="49"/>
                  </a:lnTo>
                  <a:lnTo>
                    <a:pt x="78" y="57"/>
                  </a:lnTo>
                  <a:lnTo>
                    <a:pt x="75" y="63"/>
                  </a:lnTo>
                  <a:lnTo>
                    <a:pt x="70" y="70"/>
                  </a:lnTo>
                  <a:lnTo>
                    <a:pt x="63" y="74"/>
                  </a:lnTo>
                  <a:lnTo>
                    <a:pt x="56" y="78"/>
                  </a:lnTo>
                  <a:lnTo>
                    <a:pt x="49" y="81"/>
                  </a:lnTo>
                  <a:lnTo>
                    <a:pt x="41" y="82"/>
                  </a:lnTo>
                  <a:lnTo>
                    <a:pt x="32" y="81"/>
                  </a:lnTo>
                  <a:lnTo>
                    <a:pt x="25" y="78"/>
                  </a:lnTo>
                  <a:lnTo>
                    <a:pt x="18" y="74"/>
                  </a:lnTo>
                  <a:lnTo>
                    <a:pt x="12" y="70"/>
                  </a:lnTo>
                  <a:lnTo>
                    <a:pt x="7" y="63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7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8" name="Freeform 426"/>
            <p:cNvSpPr>
              <a:spLocks/>
            </p:cNvSpPr>
            <p:nvPr/>
          </p:nvSpPr>
          <p:spPr bwMode="auto">
            <a:xfrm>
              <a:off x="322263" y="320675"/>
              <a:ext cx="76200" cy="76200"/>
            </a:xfrm>
            <a:custGeom>
              <a:avLst/>
              <a:gdLst>
                <a:gd name="T0" fmla="*/ 42333 w 144"/>
                <a:gd name="T1" fmla="*/ 0 h 144"/>
                <a:gd name="T2" fmla="*/ 49742 w 144"/>
                <a:gd name="T3" fmla="*/ 1588 h 144"/>
                <a:gd name="T4" fmla="*/ 56621 w 144"/>
                <a:gd name="T5" fmla="*/ 4763 h 144"/>
                <a:gd name="T6" fmla="*/ 62442 w 144"/>
                <a:gd name="T7" fmla="*/ 8467 h 144"/>
                <a:gd name="T8" fmla="*/ 67733 w 144"/>
                <a:gd name="T9" fmla="*/ 13758 h 144"/>
                <a:gd name="T10" fmla="*/ 71438 w 144"/>
                <a:gd name="T11" fmla="*/ 19579 h 144"/>
                <a:gd name="T12" fmla="*/ 74613 w 144"/>
                <a:gd name="T13" fmla="*/ 26458 h 144"/>
                <a:gd name="T14" fmla="*/ 76200 w 144"/>
                <a:gd name="T15" fmla="*/ 33867 h 144"/>
                <a:gd name="T16" fmla="*/ 76200 w 144"/>
                <a:gd name="T17" fmla="*/ 42333 h 144"/>
                <a:gd name="T18" fmla="*/ 74613 w 144"/>
                <a:gd name="T19" fmla="*/ 49742 h 144"/>
                <a:gd name="T20" fmla="*/ 71438 w 144"/>
                <a:gd name="T21" fmla="*/ 56621 h 144"/>
                <a:gd name="T22" fmla="*/ 67733 w 144"/>
                <a:gd name="T23" fmla="*/ 62442 h 144"/>
                <a:gd name="T24" fmla="*/ 62442 w 144"/>
                <a:gd name="T25" fmla="*/ 67733 h 144"/>
                <a:gd name="T26" fmla="*/ 56621 w 144"/>
                <a:gd name="T27" fmla="*/ 71438 h 144"/>
                <a:gd name="T28" fmla="*/ 49742 w 144"/>
                <a:gd name="T29" fmla="*/ 74613 h 144"/>
                <a:gd name="T30" fmla="*/ 42333 w 144"/>
                <a:gd name="T31" fmla="*/ 76200 h 144"/>
                <a:gd name="T32" fmla="*/ 33867 w 144"/>
                <a:gd name="T33" fmla="*/ 76200 h 144"/>
                <a:gd name="T34" fmla="*/ 26458 w 144"/>
                <a:gd name="T35" fmla="*/ 74613 h 144"/>
                <a:gd name="T36" fmla="*/ 20108 w 144"/>
                <a:gd name="T37" fmla="*/ 71438 h 144"/>
                <a:gd name="T38" fmla="*/ 13758 w 144"/>
                <a:gd name="T39" fmla="*/ 67733 h 144"/>
                <a:gd name="T40" fmla="*/ 8467 w 144"/>
                <a:gd name="T41" fmla="*/ 62442 h 144"/>
                <a:gd name="T42" fmla="*/ 4763 w 144"/>
                <a:gd name="T43" fmla="*/ 56621 h 144"/>
                <a:gd name="T44" fmla="*/ 1588 w 144"/>
                <a:gd name="T45" fmla="*/ 49742 h 144"/>
                <a:gd name="T46" fmla="*/ 0 w 144"/>
                <a:gd name="T47" fmla="*/ 42333 h 144"/>
                <a:gd name="T48" fmla="*/ 0 w 144"/>
                <a:gd name="T49" fmla="*/ 33867 h 144"/>
                <a:gd name="T50" fmla="*/ 1588 w 144"/>
                <a:gd name="T51" fmla="*/ 26458 h 144"/>
                <a:gd name="T52" fmla="*/ 4763 w 144"/>
                <a:gd name="T53" fmla="*/ 19579 h 144"/>
                <a:gd name="T54" fmla="*/ 8467 w 144"/>
                <a:gd name="T55" fmla="*/ 13758 h 144"/>
                <a:gd name="T56" fmla="*/ 13758 w 144"/>
                <a:gd name="T57" fmla="*/ 8467 h 144"/>
                <a:gd name="T58" fmla="*/ 20108 w 144"/>
                <a:gd name="T59" fmla="*/ 4763 h 144"/>
                <a:gd name="T60" fmla="*/ 26458 w 144"/>
                <a:gd name="T61" fmla="*/ 1588 h 144"/>
                <a:gd name="T62" fmla="*/ 33867 w 144"/>
                <a:gd name="T63" fmla="*/ 0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4" h="144">
                  <a:moveTo>
                    <a:pt x="72" y="0"/>
                  </a:moveTo>
                  <a:lnTo>
                    <a:pt x="80" y="0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100" y="6"/>
                  </a:lnTo>
                  <a:lnTo>
                    <a:pt x="107" y="9"/>
                  </a:lnTo>
                  <a:lnTo>
                    <a:pt x="112" y="12"/>
                  </a:lnTo>
                  <a:lnTo>
                    <a:pt x="118" y="16"/>
                  </a:lnTo>
                  <a:lnTo>
                    <a:pt x="123" y="21"/>
                  </a:lnTo>
                  <a:lnTo>
                    <a:pt x="128" y="26"/>
                  </a:lnTo>
                  <a:lnTo>
                    <a:pt x="132" y="32"/>
                  </a:lnTo>
                  <a:lnTo>
                    <a:pt x="135" y="37"/>
                  </a:lnTo>
                  <a:lnTo>
                    <a:pt x="139" y="44"/>
                  </a:lnTo>
                  <a:lnTo>
                    <a:pt x="141" y="50"/>
                  </a:lnTo>
                  <a:lnTo>
                    <a:pt x="143" y="58"/>
                  </a:lnTo>
                  <a:lnTo>
                    <a:pt x="144" y="64"/>
                  </a:lnTo>
                  <a:lnTo>
                    <a:pt x="144" y="72"/>
                  </a:lnTo>
                  <a:lnTo>
                    <a:pt x="144" y="80"/>
                  </a:lnTo>
                  <a:lnTo>
                    <a:pt x="143" y="86"/>
                  </a:lnTo>
                  <a:lnTo>
                    <a:pt x="141" y="94"/>
                  </a:lnTo>
                  <a:lnTo>
                    <a:pt x="139" y="101"/>
                  </a:lnTo>
                  <a:lnTo>
                    <a:pt x="135" y="107"/>
                  </a:lnTo>
                  <a:lnTo>
                    <a:pt x="132" y="113"/>
                  </a:lnTo>
                  <a:lnTo>
                    <a:pt x="128" y="118"/>
                  </a:lnTo>
                  <a:lnTo>
                    <a:pt x="123" y="123"/>
                  </a:lnTo>
                  <a:lnTo>
                    <a:pt x="118" y="128"/>
                  </a:lnTo>
                  <a:lnTo>
                    <a:pt x="112" y="132"/>
                  </a:lnTo>
                  <a:lnTo>
                    <a:pt x="107" y="135"/>
                  </a:lnTo>
                  <a:lnTo>
                    <a:pt x="100" y="139"/>
                  </a:lnTo>
                  <a:lnTo>
                    <a:pt x="94" y="141"/>
                  </a:lnTo>
                  <a:lnTo>
                    <a:pt x="86" y="143"/>
                  </a:lnTo>
                  <a:lnTo>
                    <a:pt x="80" y="144"/>
                  </a:lnTo>
                  <a:lnTo>
                    <a:pt x="72" y="144"/>
                  </a:lnTo>
                  <a:lnTo>
                    <a:pt x="64" y="144"/>
                  </a:lnTo>
                  <a:lnTo>
                    <a:pt x="58" y="143"/>
                  </a:lnTo>
                  <a:lnTo>
                    <a:pt x="50" y="141"/>
                  </a:lnTo>
                  <a:lnTo>
                    <a:pt x="44" y="139"/>
                  </a:lnTo>
                  <a:lnTo>
                    <a:pt x="38" y="135"/>
                  </a:lnTo>
                  <a:lnTo>
                    <a:pt x="32" y="132"/>
                  </a:lnTo>
                  <a:lnTo>
                    <a:pt x="26" y="128"/>
                  </a:lnTo>
                  <a:lnTo>
                    <a:pt x="21" y="123"/>
                  </a:lnTo>
                  <a:lnTo>
                    <a:pt x="16" y="118"/>
                  </a:lnTo>
                  <a:lnTo>
                    <a:pt x="12" y="113"/>
                  </a:lnTo>
                  <a:lnTo>
                    <a:pt x="9" y="107"/>
                  </a:lnTo>
                  <a:lnTo>
                    <a:pt x="5" y="101"/>
                  </a:lnTo>
                  <a:lnTo>
                    <a:pt x="3" y="94"/>
                  </a:lnTo>
                  <a:lnTo>
                    <a:pt x="1" y="86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1" y="58"/>
                  </a:lnTo>
                  <a:lnTo>
                    <a:pt x="3" y="50"/>
                  </a:lnTo>
                  <a:lnTo>
                    <a:pt x="5" y="44"/>
                  </a:lnTo>
                  <a:lnTo>
                    <a:pt x="9" y="37"/>
                  </a:lnTo>
                  <a:lnTo>
                    <a:pt x="12" y="32"/>
                  </a:lnTo>
                  <a:lnTo>
                    <a:pt x="16" y="26"/>
                  </a:lnTo>
                  <a:lnTo>
                    <a:pt x="21" y="21"/>
                  </a:lnTo>
                  <a:lnTo>
                    <a:pt x="26" y="16"/>
                  </a:lnTo>
                  <a:lnTo>
                    <a:pt x="32" y="12"/>
                  </a:lnTo>
                  <a:lnTo>
                    <a:pt x="38" y="9"/>
                  </a:lnTo>
                  <a:lnTo>
                    <a:pt x="44" y="6"/>
                  </a:lnTo>
                  <a:lnTo>
                    <a:pt x="50" y="3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9" name="Freeform 428"/>
            <p:cNvSpPr>
              <a:spLocks/>
            </p:cNvSpPr>
            <p:nvPr/>
          </p:nvSpPr>
          <p:spPr bwMode="auto">
            <a:xfrm>
              <a:off x="195263" y="328612"/>
              <a:ext cx="60325" cy="60325"/>
            </a:xfrm>
            <a:custGeom>
              <a:avLst/>
              <a:gdLst>
                <a:gd name="T0" fmla="*/ 30692 w 114"/>
                <a:gd name="T1" fmla="*/ 0 h 114"/>
                <a:gd name="T2" fmla="*/ 33338 w 114"/>
                <a:gd name="T3" fmla="*/ 0 h 114"/>
                <a:gd name="T4" fmla="*/ 36513 w 114"/>
                <a:gd name="T5" fmla="*/ 529 h 114"/>
                <a:gd name="T6" fmla="*/ 39158 w 114"/>
                <a:gd name="T7" fmla="*/ 1588 h 114"/>
                <a:gd name="T8" fmla="*/ 42333 w 114"/>
                <a:gd name="T9" fmla="*/ 2646 h 114"/>
                <a:gd name="T10" fmla="*/ 47096 w 114"/>
                <a:gd name="T11" fmla="*/ 5292 h 114"/>
                <a:gd name="T12" fmla="*/ 51858 w 114"/>
                <a:gd name="T13" fmla="*/ 8996 h 114"/>
                <a:gd name="T14" fmla="*/ 55562 w 114"/>
                <a:gd name="T15" fmla="*/ 13229 h 114"/>
                <a:gd name="T16" fmla="*/ 58208 w 114"/>
                <a:gd name="T17" fmla="*/ 18521 h 114"/>
                <a:gd name="T18" fmla="*/ 59267 w 114"/>
                <a:gd name="T19" fmla="*/ 21167 h 114"/>
                <a:gd name="T20" fmla="*/ 59796 w 114"/>
                <a:gd name="T21" fmla="*/ 23813 h 114"/>
                <a:gd name="T22" fmla="*/ 60325 w 114"/>
                <a:gd name="T23" fmla="*/ 27517 h 114"/>
                <a:gd name="T24" fmla="*/ 60325 w 114"/>
                <a:gd name="T25" fmla="*/ 30162 h 114"/>
                <a:gd name="T26" fmla="*/ 60325 w 114"/>
                <a:gd name="T27" fmla="*/ 33338 h 114"/>
                <a:gd name="T28" fmla="*/ 59796 w 114"/>
                <a:gd name="T29" fmla="*/ 36513 h 114"/>
                <a:gd name="T30" fmla="*/ 59267 w 114"/>
                <a:gd name="T31" fmla="*/ 39688 h 114"/>
                <a:gd name="T32" fmla="*/ 58208 w 114"/>
                <a:gd name="T33" fmla="*/ 41804 h 114"/>
                <a:gd name="T34" fmla="*/ 55562 w 114"/>
                <a:gd name="T35" fmla="*/ 47096 h 114"/>
                <a:gd name="T36" fmla="*/ 51858 w 114"/>
                <a:gd name="T37" fmla="*/ 51858 h 114"/>
                <a:gd name="T38" fmla="*/ 47096 w 114"/>
                <a:gd name="T39" fmla="*/ 55033 h 114"/>
                <a:gd name="T40" fmla="*/ 42333 w 114"/>
                <a:gd name="T41" fmla="*/ 58208 h 114"/>
                <a:gd name="T42" fmla="*/ 39158 w 114"/>
                <a:gd name="T43" fmla="*/ 59267 h 114"/>
                <a:gd name="T44" fmla="*/ 36513 w 114"/>
                <a:gd name="T45" fmla="*/ 59796 h 114"/>
                <a:gd name="T46" fmla="*/ 33338 w 114"/>
                <a:gd name="T47" fmla="*/ 60325 h 114"/>
                <a:gd name="T48" fmla="*/ 30692 w 114"/>
                <a:gd name="T49" fmla="*/ 60325 h 114"/>
                <a:gd name="T50" fmla="*/ 26987 w 114"/>
                <a:gd name="T51" fmla="*/ 60325 h 114"/>
                <a:gd name="T52" fmla="*/ 24342 w 114"/>
                <a:gd name="T53" fmla="*/ 59796 h 114"/>
                <a:gd name="T54" fmla="*/ 21167 w 114"/>
                <a:gd name="T55" fmla="*/ 59267 h 114"/>
                <a:gd name="T56" fmla="*/ 18521 w 114"/>
                <a:gd name="T57" fmla="*/ 58208 h 114"/>
                <a:gd name="T58" fmla="*/ 13229 w 114"/>
                <a:gd name="T59" fmla="*/ 55033 h 114"/>
                <a:gd name="T60" fmla="*/ 8996 w 114"/>
                <a:gd name="T61" fmla="*/ 51858 h 114"/>
                <a:gd name="T62" fmla="*/ 5292 w 114"/>
                <a:gd name="T63" fmla="*/ 47096 h 114"/>
                <a:gd name="T64" fmla="*/ 2117 w 114"/>
                <a:gd name="T65" fmla="*/ 41804 h 114"/>
                <a:gd name="T66" fmla="*/ 1588 w 114"/>
                <a:gd name="T67" fmla="*/ 39688 h 114"/>
                <a:gd name="T68" fmla="*/ 529 w 114"/>
                <a:gd name="T69" fmla="*/ 36513 h 114"/>
                <a:gd name="T70" fmla="*/ 529 w 114"/>
                <a:gd name="T71" fmla="*/ 33338 h 114"/>
                <a:gd name="T72" fmla="*/ 0 w 114"/>
                <a:gd name="T73" fmla="*/ 30162 h 114"/>
                <a:gd name="T74" fmla="*/ 529 w 114"/>
                <a:gd name="T75" fmla="*/ 27517 h 114"/>
                <a:gd name="T76" fmla="*/ 529 w 114"/>
                <a:gd name="T77" fmla="*/ 23813 h 114"/>
                <a:gd name="T78" fmla="*/ 1588 w 114"/>
                <a:gd name="T79" fmla="*/ 21167 h 114"/>
                <a:gd name="T80" fmla="*/ 2117 w 114"/>
                <a:gd name="T81" fmla="*/ 18521 h 114"/>
                <a:gd name="T82" fmla="*/ 5292 w 114"/>
                <a:gd name="T83" fmla="*/ 13229 h 114"/>
                <a:gd name="T84" fmla="*/ 8996 w 114"/>
                <a:gd name="T85" fmla="*/ 8996 h 114"/>
                <a:gd name="T86" fmla="*/ 13229 w 114"/>
                <a:gd name="T87" fmla="*/ 5292 h 114"/>
                <a:gd name="T88" fmla="*/ 18521 w 114"/>
                <a:gd name="T89" fmla="*/ 2646 h 114"/>
                <a:gd name="T90" fmla="*/ 21167 w 114"/>
                <a:gd name="T91" fmla="*/ 1588 h 114"/>
                <a:gd name="T92" fmla="*/ 24342 w 114"/>
                <a:gd name="T93" fmla="*/ 529 h 114"/>
                <a:gd name="T94" fmla="*/ 26987 w 114"/>
                <a:gd name="T95" fmla="*/ 0 h 114"/>
                <a:gd name="T96" fmla="*/ 30692 w 114"/>
                <a:gd name="T97" fmla="*/ 0 h 1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4" h="114">
                  <a:moveTo>
                    <a:pt x="58" y="0"/>
                  </a:moveTo>
                  <a:lnTo>
                    <a:pt x="63" y="0"/>
                  </a:lnTo>
                  <a:lnTo>
                    <a:pt x="69" y="1"/>
                  </a:lnTo>
                  <a:lnTo>
                    <a:pt x="74" y="3"/>
                  </a:lnTo>
                  <a:lnTo>
                    <a:pt x="80" y="5"/>
                  </a:lnTo>
                  <a:lnTo>
                    <a:pt x="89" y="10"/>
                  </a:lnTo>
                  <a:lnTo>
                    <a:pt x="98" y="17"/>
                  </a:lnTo>
                  <a:lnTo>
                    <a:pt x="105" y="25"/>
                  </a:lnTo>
                  <a:lnTo>
                    <a:pt x="110" y="35"/>
                  </a:lnTo>
                  <a:lnTo>
                    <a:pt x="112" y="40"/>
                  </a:lnTo>
                  <a:lnTo>
                    <a:pt x="113" y="45"/>
                  </a:lnTo>
                  <a:lnTo>
                    <a:pt x="114" y="52"/>
                  </a:lnTo>
                  <a:lnTo>
                    <a:pt x="114" y="57"/>
                  </a:lnTo>
                  <a:lnTo>
                    <a:pt x="114" y="63"/>
                  </a:lnTo>
                  <a:lnTo>
                    <a:pt x="113" y="69"/>
                  </a:lnTo>
                  <a:lnTo>
                    <a:pt x="112" y="75"/>
                  </a:lnTo>
                  <a:lnTo>
                    <a:pt x="110" y="79"/>
                  </a:lnTo>
                  <a:lnTo>
                    <a:pt x="105" y="89"/>
                  </a:lnTo>
                  <a:lnTo>
                    <a:pt x="98" y="98"/>
                  </a:lnTo>
                  <a:lnTo>
                    <a:pt x="89" y="104"/>
                  </a:lnTo>
                  <a:lnTo>
                    <a:pt x="80" y="110"/>
                  </a:lnTo>
                  <a:lnTo>
                    <a:pt x="74" y="112"/>
                  </a:lnTo>
                  <a:lnTo>
                    <a:pt x="69" y="113"/>
                  </a:lnTo>
                  <a:lnTo>
                    <a:pt x="63" y="114"/>
                  </a:lnTo>
                  <a:lnTo>
                    <a:pt x="58" y="114"/>
                  </a:lnTo>
                  <a:lnTo>
                    <a:pt x="51" y="114"/>
                  </a:lnTo>
                  <a:lnTo>
                    <a:pt x="46" y="113"/>
                  </a:lnTo>
                  <a:lnTo>
                    <a:pt x="40" y="112"/>
                  </a:lnTo>
                  <a:lnTo>
                    <a:pt x="35" y="110"/>
                  </a:lnTo>
                  <a:lnTo>
                    <a:pt x="25" y="104"/>
                  </a:lnTo>
                  <a:lnTo>
                    <a:pt x="17" y="98"/>
                  </a:lnTo>
                  <a:lnTo>
                    <a:pt x="10" y="89"/>
                  </a:lnTo>
                  <a:lnTo>
                    <a:pt x="4" y="79"/>
                  </a:lnTo>
                  <a:lnTo>
                    <a:pt x="3" y="75"/>
                  </a:lnTo>
                  <a:lnTo>
                    <a:pt x="1" y="69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1" y="52"/>
                  </a:lnTo>
                  <a:lnTo>
                    <a:pt x="1" y="45"/>
                  </a:lnTo>
                  <a:lnTo>
                    <a:pt x="3" y="40"/>
                  </a:lnTo>
                  <a:lnTo>
                    <a:pt x="4" y="35"/>
                  </a:lnTo>
                  <a:lnTo>
                    <a:pt x="10" y="25"/>
                  </a:lnTo>
                  <a:lnTo>
                    <a:pt x="17" y="17"/>
                  </a:lnTo>
                  <a:lnTo>
                    <a:pt x="25" y="10"/>
                  </a:lnTo>
                  <a:lnTo>
                    <a:pt x="35" y="5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10" name="Freeform 429"/>
            <p:cNvSpPr>
              <a:spLocks/>
            </p:cNvSpPr>
            <p:nvPr/>
          </p:nvSpPr>
          <p:spPr bwMode="auto">
            <a:xfrm>
              <a:off x="333375" y="212725"/>
              <a:ext cx="53975" cy="53975"/>
            </a:xfrm>
            <a:custGeom>
              <a:avLst/>
              <a:gdLst>
                <a:gd name="T0" fmla="*/ 26987 w 102"/>
                <a:gd name="T1" fmla="*/ 0 h 102"/>
                <a:gd name="T2" fmla="*/ 32808 w 102"/>
                <a:gd name="T3" fmla="*/ 529 h 102"/>
                <a:gd name="T4" fmla="*/ 38100 w 102"/>
                <a:gd name="T5" fmla="*/ 2117 h 102"/>
                <a:gd name="T6" fmla="*/ 41804 w 102"/>
                <a:gd name="T7" fmla="*/ 4233 h 102"/>
                <a:gd name="T8" fmla="*/ 46038 w 102"/>
                <a:gd name="T9" fmla="*/ 7937 h 102"/>
                <a:gd name="T10" fmla="*/ 49742 w 102"/>
                <a:gd name="T11" fmla="*/ 12171 h 102"/>
                <a:gd name="T12" fmla="*/ 51858 w 102"/>
                <a:gd name="T13" fmla="*/ 16404 h 102"/>
                <a:gd name="T14" fmla="*/ 53446 w 102"/>
                <a:gd name="T15" fmla="*/ 21696 h 102"/>
                <a:gd name="T16" fmla="*/ 53975 w 102"/>
                <a:gd name="T17" fmla="*/ 26987 h 102"/>
                <a:gd name="T18" fmla="*/ 53446 w 102"/>
                <a:gd name="T19" fmla="*/ 32808 h 102"/>
                <a:gd name="T20" fmla="*/ 51858 w 102"/>
                <a:gd name="T21" fmla="*/ 38100 h 102"/>
                <a:gd name="T22" fmla="*/ 49742 w 102"/>
                <a:gd name="T23" fmla="*/ 41804 h 102"/>
                <a:gd name="T24" fmla="*/ 46038 w 102"/>
                <a:gd name="T25" fmla="*/ 46038 h 102"/>
                <a:gd name="T26" fmla="*/ 41804 w 102"/>
                <a:gd name="T27" fmla="*/ 49742 h 102"/>
                <a:gd name="T28" fmla="*/ 38100 w 102"/>
                <a:gd name="T29" fmla="*/ 51858 h 102"/>
                <a:gd name="T30" fmla="*/ 32808 w 102"/>
                <a:gd name="T31" fmla="*/ 53446 h 102"/>
                <a:gd name="T32" fmla="*/ 26987 w 102"/>
                <a:gd name="T33" fmla="*/ 53975 h 102"/>
                <a:gd name="T34" fmla="*/ 21696 w 102"/>
                <a:gd name="T35" fmla="*/ 53446 h 102"/>
                <a:gd name="T36" fmla="*/ 16404 w 102"/>
                <a:gd name="T37" fmla="*/ 51858 h 102"/>
                <a:gd name="T38" fmla="*/ 12171 w 102"/>
                <a:gd name="T39" fmla="*/ 49742 h 102"/>
                <a:gd name="T40" fmla="*/ 7937 w 102"/>
                <a:gd name="T41" fmla="*/ 46038 h 102"/>
                <a:gd name="T42" fmla="*/ 4763 w 102"/>
                <a:gd name="T43" fmla="*/ 41804 h 102"/>
                <a:gd name="T44" fmla="*/ 2117 w 102"/>
                <a:gd name="T45" fmla="*/ 38100 h 102"/>
                <a:gd name="T46" fmla="*/ 529 w 102"/>
                <a:gd name="T47" fmla="*/ 32808 h 102"/>
                <a:gd name="T48" fmla="*/ 0 w 102"/>
                <a:gd name="T49" fmla="*/ 26987 h 102"/>
                <a:gd name="T50" fmla="*/ 529 w 102"/>
                <a:gd name="T51" fmla="*/ 21696 h 102"/>
                <a:gd name="T52" fmla="*/ 2117 w 102"/>
                <a:gd name="T53" fmla="*/ 16404 h 102"/>
                <a:gd name="T54" fmla="*/ 4763 w 102"/>
                <a:gd name="T55" fmla="*/ 12171 h 102"/>
                <a:gd name="T56" fmla="*/ 7937 w 102"/>
                <a:gd name="T57" fmla="*/ 7937 h 102"/>
                <a:gd name="T58" fmla="*/ 12171 w 102"/>
                <a:gd name="T59" fmla="*/ 4233 h 102"/>
                <a:gd name="T60" fmla="*/ 16404 w 102"/>
                <a:gd name="T61" fmla="*/ 2117 h 102"/>
                <a:gd name="T62" fmla="*/ 21696 w 102"/>
                <a:gd name="T63" fmla="*/ 529 h 102"/>
                <a:gd name="T64" fmla="*/ 26987 w 102"/>
                <a:gd name="T65" fmla="*/ 0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02" h="102">
                  <a:moveTo>
                    <a:pt x="51" y="0"/>
                  </a:moveTo>
                  <a:lnTo>
                    <a:pt x="62" y="1"/>
                  </a:lnTo>
                  <a:lnTo>
                    <a:pt x="72" y="4"/>
                  </a:lnTo>
                  <a:lnTo>
                    <a:pt x="79" y="8"/>
                  </a:lnTo>
                  <a:lnTo>
                    <a:pt x="87" y="15"/>
                  </a:lnTo>
                  <a:lnTo>
                    <a:pt x="94" y="23"/>
                  </a:lnTo>
                  <a:lnTo>
                    <a:pt x="98" y="31"/>
                  </a:lnTo>
                  <a:lnTo>
                    <a:pt x="101" y="41"/>
                  </a:lnTo>
                  <a:lnTo>
                    <a:pt x="102" y="51"/>
                  </a:lnTo>
                  <a:lnTo>
                    <a:pt x="101" y="62"/>
                  </a:lnTo>
                  <a:lnTo>
                    <a:pt x="98" y="72"/>
                  </a:lnTo>
                  <a:lnTo>
                    <a:pt x="94" y="79"/>
                  </a:lnTo>
                  <a:lnTo>
                    <a:pt x="87" y="87"/>
                  </a:lnTo>
                  <a:lnTo>
                    <a:pt x="79" y="94"/>
                  </a:lnTo>
                  <a:lnTo>
                    <a:pt x="72" y="98"/>
                  </a:lnTo>
                  <a:lnTo>
                    <a:pt x="62" y="101"/>
                  </a:lnTo>
                  <a:lnTo>
                    <a:pt x="51" y="102"/>
                  </a:lnTo>
                  <a:lnTo>
                    <a:pt x="41" y="101"/>
                  </a:lnTo>
                  <a:lnTo>
                    <a:pt x="31" y="98"/>
                  </a:lnTo>
                  <a:lnTo>
                    <a:pt x="23" y="94"/>
                  </a:lnTo>
                  <a:lnTo>
                    <a:pt x="15" y="87"/>
                  </a:lnTo>
                  <a:lnTo>
                    <a:pt x="9" y="79"/>
                  </a:lnTo>
                  <a:lnTo>
                    <a:pt x="4" y="72"/>
                  </a:lnTo>
                  <a:lnTo>
                    <a:pt x="1" y="62"/>
                  </a:lnTo>
                  <a:lnTo>
                    <a:pt x="0" y="51"/>
                  </a:lnTo>
                  <a:lnTo>
                    <a:pt x="1" y="41"/>
                  </a:lnTo>
                  <a:lnTo>
                    <a:pt x="4" y="31"/>
                  </a:lnTo>
                  <a:lnTo>
                    <a:pt x="9" y="23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1" y="4"/>
                  </a:lnTo>
                  <a:lnTo>
                    <a:pt x="41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</p:grpSp>
      <p:grpSp>
        <p:nvGrpSpPr>
          <p:cNvPr id="19" name="Группа 4320"/>
          <p:cNvGrpSpPr>
            <a:grpSpLocks/>
          </p:cNvGrpSpPr>
          <p:nvPr/>
        </p:nvGrpSpPr>
        <p:grpSpPr bwMode="auto">
          <a:xfrm>
            <a:off x="4658863" y="5409642"/>
            <a:ext cx="489775" cy="489775"/>
            <a:chOff x="0" y="0"/>
            <a:chExt cx="719138" cy="719138"/>
          </a:xfrm>
        </p:grpSpPr>
        <p:sp>
          <p:nvSpPr>
            <p:cNvPr id="20" name="Freeform 138"/>
            <p:cNvSpPr>
              <a:spLocks noEditPoints="1"/>
            </p:cNvSpPr>
            <p:nvPr/>
          </p:nvSpPr>
          <p:spPr bwMode="auto">
            <a:xfrm>
              <a:off x="80963" y="500062"/>
              <a:ext cx="557213" cy="138113"/>
            </a:xfrm>
            <a:custGeom>
              <a:avLst/>
              <a:gdLst>
                <a:gd name="T0" fmla="*/ 556684 w 1054"/>
                <a:gd name="T1" fmla="*/ 5821 h 261"/>
                <a:gd name="T2" fmla="*/ 557213 w 1054"/>
                <a:gd name="T3" fmla="*/ 10054 h 261"/>
                <a:gd name="T4" fmla="*/ 526550 w 1054"/>
                <a:gd name="T5" fmla="*/ 96838 h 261"/>
                <a:gd name="T6" fmla="*/ 522321 w 1054"/>
                <a:gd name="T7" fmla="*/ 105834 h 261"/>
                <a:gd name="T8" fmla="*/ 517034 w 1054"/>
                <a:gd name="T9" fmla="*/ 113771 h 261"/>
                <a:gd name="T10" fmla="*/ 510690 w 1054"/>
                <a:gd name="T11" fmla="*/ 120650 h 261"/>
                <a:gd name="T12" fmla="*/ 503289 w 1054"/>
                <a:gd name="T13" fmla="*/ 126471 h 261"/>
                <a:gd name="T14" fmla="*/ 495359 w 1054"/>
                <a:gd name="T15" fmla="*/ 131234 h 261"/>
                <a:gd name="T16" fmla="*/ 486372 w 1054"/>
                <a:gd name="T17" fmla="*/ 134409 h 261"/>
                <a:gd name="T18" fmla="*/ 477385 w 1054"/>
                <a:gd name="T19" fmla="*/ 136525 h 261"/>
                <a:gd name="T20" fmla="*/ 467340 w 1054"/>
                <a:gd name="T21" fmla="*/ 138113 h 261"/>
                <a:gd name="T22" fmla="*/ 85115 w 1054"/>
                <a:gd name="T23" fmla="*/ 137584 h 261"/>
                <a:gd name="T24" fmla="*/ 75599 w 1054"/>
                <a:gd name="T25" fmla="*/ 135996 h 261"/>
                <a:gd name="T26" fmla="*/ 66612 w 1054"/>
                <a:gd name="T27" fmla="*/ 133350 h 261"/>
                <a:gd name="T28" fmla="*/ 57624 w 1054"/>
                <a:gd name="T29" fmla="*/ 128588 h 261"/>
                <a:gd name="T30" fmla="*/ 50223 w 1054"/>
                <a:gd name="T31" fmla="*/ 123296 h 261"/>
                <a:gd name="T32" fmla="*/ 43351 w 1054"/>
                <a:gd name="T33" fmla="*/ 116946 h 261"/>
                <a:gd name="T34" fmla="*/ 37535 w 1054"/>
                <a:gd name="T35" fmla="*/ 109538 h 261"/>
                <a:gd name="T36" fmla="*/ 32777 w 1054"/>
                <a:gd name="T37" fmla="*/ 101071 h 261"/>
                <a:gd name="T38" fmla="*/ 529 w 1054"/>
                <a:gd name="T39" fmla="*/ 12700 h 261"/>
                <a:gd name="T40" fmla="*/ 0 w 1054"/>
                <a:gd name="T41" fmla="*/ 7938 h 261"/>
                <a:gd name="T42" fmla="*/ 2115 w 1054"/>
                <a:gd name="T43" fmla="*/ 3704 h 261"/>
                <a:gd name="T44" fmla="*/ 5287 w 1054"/>
                <a:gd name="T45" fmla="*/ 1058 h 261"/>
                <a:gd name="T46" fmla="*/ 10045 w 1054"/>
                <a:gd name="T47" fmla="*/ 0 h 261"/>
                <a:gd name="T48" fmla="*/ 522850 w 1054"/>
                <a:gd name="T49" fmla="*/ 0 h 261"/>
                <a:gd name="T50" fmla="*/ 550340 w 1054"/>
                <a:gd name="T51" fmla="*/ 0 h 261"/>
                <a:gd name="T52" fmla="*/ 554041 w 1054"/>
                <a:gd name="T53" fmla="*/ 2117 h 261"/>
                <a:gd name="T54" fmla="*/ 74542 w 1054"/>
                <a:gd name="T55" fmla="*/ 83079 h 261"/>
                <a:gd name="T56" fmla="*/ 76656 w 1054"/>
                <a:gd name="T57" fmla="*/ 80434 h 261"/>
                <a:gd name="T58" fmla="*/ 77714 w 1054"/>
                <a:gd name="T59" fmla="*/ 76200 h 261"/>
                <a:gd name="T60" fmla="*/ 76656 w 1054"/>
                <a:gd name="T61" fmla="*/ 72496 h 261"/>
                <a:gd name="T62" fmla="*/ 74542 w 1054"/>
                <a:gd name="T63" fmla="*/ 69850 h 261"/>
                <a:gd name="T64" fmla="*/ 69255 w 1054"/>
                <a:gd name="T65" fmla="*/ 60325 h 261"/>
                <a:gd name="T66" fmla="*/ 63968 w 1054"/>
                <a:gd name="T67" fmla="*/ 46038 h 261"/>
                <a:gd name="T68" fmla="*/ 62382 w 1054"/>
                <a:gd name="T69" fmla="*/ 42863 h 261"/>
                <a:gd name="T70" fmla="*/ 59739 w 1054"/>
                <a:gd name="T71" fmla="*/ 40217 h 261"/>
                <a:gd name="T72" fmla="*/ 56038 w 1054"/>
                <a:gd name="T73" fmla="*/ 39158 h 261"/>
                <a:gd name="T74" fmla="*/ 51809 w 1054"/>
                <a:gd name="T75" fmla="*/ 39688 h 261"/>
                <a:gd name="T76" fmla="*/ 48637 w 1054"/>
                <a:gd name="T77" fmla="*/ 41275 h 261"/>
                <a:gd name="T78" fmla="*/ 46523 w 1054"/>
                <a:gd name="T79" fmla="*/ 44450 h 261"/>
                <a:gd name="T80" fmla="*/ 44937 w 1054"/>
                <a:gd name="T81" fmla="*/ 47625 h 261"/>
                <a:gd name="T82" fmla="*/ 45465 w 1054"/>
                <a:gd name="T83" fmla="*/ 51329 h 261"/>
                <a:gd name="T84" fmla="*/ 51281 w 1054"/>
                <a:gd name="T85" fmla="*/ 68263 h 261"/>
                <a:gd name="T86" fmla="*/ 55510 w 1054"/>
                <a:gd name="T87" fmla="*/ 75671 h 261"/>
                <a:gd name="T88" fmla="*/ 60796 w 1054"/>
                <a:gd name="T89" fmla="*/ 83079 h 261"/>
                <a:gd name="T90" fmla="*/ 63968 w 1054"/>
                <a:gd name="T91" fmla="*/ 84667 h 261"/>
                <a:gd name="T92" fmla="*/ 67669 w 1054"/>
                <a:gd name="T93" fmla="*/ 85725 h 261"/>
                <a:gd name="T94" fmla="*/ 71370 w 1054"/>
                <a:gd name="T95" fmla="*/ 85196 h 261"/>
                <a:gd name="T96" fmla="*/ 74542 w 1054"/>
                <a:gd name="T97" fmla="*/ 83079 h 2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054" h="261">
                  <a:moveTo>
                    <a:pt x="1050" y="7"/>
                  </a:moveTo>
                  <a:lnTo>
                    <a:pt x="1053" y="11"/>
                  </a:lnTo>
                  <a:lnTo>
                    <a:pt x="1054" y="15"/>
                  </a:lnTo>
                  <a:lnTo>
                    <a:pt x="1054" y="19"/>
                  </a:lnTo>
                  <a:lnTo>
                    <a:pt x="1054" y="24"/>
                  </a:lnTo>
                  <a:lnTo>
                    <a:pt x="996" y="183"/>
                  </a:lnTo>
                  <a:lnTo>
                    <a:pt x="993" y="191"/>
                  </a:lnTo>
                  <a:lnTo>
                    <a:pt x="988" y="200"/>
                  </a:lnTo>
                  <a:lnTo>
                    <a:pt x="984" y="207"/>
                  </a:lnTo>
                  <a:lnTo>
                    <a:pt x="978" y="215"/>
                  </a:lnTo>
                  <a:lnTo>
                    <a:pt x="973" y="221"/>
                  </a:lnTo>
                  <a:lnTo>
                    <a:pt x="966" y="228"/>
                  </a:lnTo>
                  <a:lnTo>
                    <a:pt x="960" y="233"/>
                  </a:lnTo>
                  <a:lnTo>
                    <a:pt x="952" y="239"/>
                  </a:lnTo>
                  <a:lnTo>
                    <a:pt x="946" y="243"/>
                  </a:lnTo>
                  <a:lnTo>
                    <a:pt x="937" y="248"/>
                  </a:lnTo>
                  <a:lnTo>
                    <a:pt x="929" y="252"/>
                  </a:lnTo>
                  <a:lnTo>
                    <a:pt x="920" y="254"/>
                  </a:lnTo>
                  <a:lnTo>
                    <a:pt x="912" y="257"/>
                  </a:lnTo>
                  <a:lnTo>
                    <a:pt x="903" y="258"/>
                  </a:lnTo>
                  <a:lnTo>
                    <a:pt x="893" y="260"/>
                  </a:lnTo>
                  <a:lnTo>
                    <a:pt x="884" y="261"/>
                  </a:lnTo>
                  <a:lnTo>
                    <a:pt x="171" y="261"/>
                  </a:lnTo>
                  <a:lnTo>
                    <a:pt x="161" y="260"/>
                  </a:lnTo>
                  <a:lnTo>
                    <a:pt x="152" y="258"/>
                  </a:lnTo>
                  <a:lnTo>
                    <a:pt x="143" y="257"/>
                  </a:lnTo>
                  <a:lnTo>
                    <a:pt x="135" y="254"/>
                  </a:lnTo>
                  <a:lnTo>
                    <a:pt x="126" y="252"/>
                  </a:lnTo>
                  <a:lnTo>
                    <a:pt x="117" y="248"/>
                  </a:lnTo>
                  <a:lnTo>
                    <a:pt x="109" y="243"/>
                  </a:lnTo>
                  <a:lnTo>
                    <a:pt x="102" y="239"/>
                  </a:lnTo>
                  <a:lnTo>
                    <a:pt x="95" y="233"/>
                  </a:lnTo>
                  <a:lnTo>
                    <a:pt x="88" y="228"/>
                  </a:lnTo>
                  <a:lnTo>
                    <a:pt x="82" y="221"/>
                  </a:lnTo>
                  <a:lnTo>
                    <a:pt x="76" y="215"/>
                  </a:lnTo>
                  <a:lnTo>
                    <a:pt x="71" y="207"/>
                  </a:lnTo>
                  <a:lnTo>
                    <a:pt x="66" y="200"/>
                  </a:lnTo>
                  <a:lnTo>
                    <a:pt x="62" y="191"/>
                  </a:lnTo>
                  <a:lnTo>
                    <a:pt x="58" y="183"/>
                  </a:lnTo>
                  <a:lnTo>
                    <a:pt x="1" y="24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69" y="0"/>
                  </a:lnTo>
                  <a:lnTo>
                    <a:pt x="989" y="0"/>
                  </a:lnTo>
                  <a:lnTo>
                    <a:pt x="1036" y="0"/>
                  </a:lnTo>
                  <a:lnTo>
                    <a:pt x="1041" y="0"/>
                  </a:lnTo>
                  <a:lnTo>
                    <a:pt x="1044" y="2"/>
                  </a:lnTo>
                  <a:lnTo>
                    <a:pt x="1048" y="4"/>
                  </a:lnTo>
                  <a:lnTo>
                    <a:pt x="1050" y="7"/>
                  </a:lnTo>
                  <a:close/>
                  <a:moveTo>
                    <a:pt x="141" y="157"/>
                  </a:moveTo>
                  <a:lnTo>
                    <a:pt x="143" y="155"/>
                  </a:lnTo>
                  <a:lnTo>
                    <a:pt x="145" y="152"/>
                  </a:lnTo>
                  <a:lnTo>
                    <a:pt x="147" y="148"/>
                  </a:lnTo>
                  <a:lnTo>
                    <a:pt x="147" y="144"/>
                  </a:lnTo>
                  <a:lnTo>
                    <a:pt x="147" y="141"/>
                  </a:lnTo>
                  <a:lnTo>
                    <a:pt x="145" y="137"/>
                  </a:lnTo>
                  <a:lnTo>
                    <a:pt x="144" y="134"/>
                  </a:lnTo>
                  <a:lnTo>
                    <a:pt x="141" y="132"/>
                  </a:lnTo>
                  <a:lnTo>
                    <a:pt x="136" y="124"/>
                  </a:lnTo>
                  <a:lnTo>
                    <a:pt x="131" y="114"/>
                  </a:lnTo>
                  <a:lnTo>
                    <a:pt x="126" y="101"/>
                  </a:lnTo>
                  <a:lnTo>
                    <a:pt x="121" y="87"/>
                  </a:lnTo>
                  <a:lnTo>
                    <a:pt x="120" y="84"/>
                  </a:lnTo>
                  <a:lnTo>
                    <a:pt x="118" y="81"/>
                  </a:lnTo>
                  <a:lnTo>
                    <a:pt x="116" y="78"/>
                  </a:lnTo>
                  <a:lnTo>
                    <a:pt x="113" y="76"/>
                  </a:lnTo>
                  <a:lnTo>
                    <a:pt x="109" y="75"/>
                  </a:lnTo>
                  <a:lnTo>
                    <a:pt x="106" y="74"/>
                  </a:lnTo>
                  <a:lnTo>
                    <a:pt x="103" y="74"/>
                  </a:lnTo>
                  <a:lnTo>
                    <a:pt x="98" y="75"/>
                  </a:lnTo>
                  <a:lnTo>
                    <a:pt x="95" y="76"/>
                  </a:lnTo>
                  <a:lnTo>
                    <a:pt x="92" y="78"/>
                  </a:lnTo>
                  <a:lnTo>
                    <a:pt x="90" y="81"/>
                  </a:lnTo>
                  <a:lnTo>
                    <a:pt x="88" y="84"/>
                  </a:lnTo>
                  <a:lnTo>
                    <a:pt x="86" y="87"/>
                  </a:lnTo>
                  <a:lnTo>
                    <a:pt x="85" y="90"/>
                  </a:lnTo>
                  <a:lnTo>
                    <a:pt x="85" y="94"/>
                  </a:lnTo>
                  <a:lnTo>
                    <a:pt x="86" y="97"/>
                  </a:lnTo>
                  <a:lnTo>
                    <a:pt x="91" y="113"/>
                  </a:lnTo>
                  <a:lnTo>
                    <a:pt x="97" y="129"/>
                  </a:lnTo>
                  <a:lnTo>
                    <a:pt x="101" y="135"/>
                  </a:lnTo>
                  <a:lnTo>
                    <a:pt x="105" y="143"/>
                  </a:lnTo>
                  <a:lnTo>
                    <a:pt x="109" y="150"/>
                  </a:lnTo>
                  <a:lnTo>
                    <a:pt x="115" y="157"/>
                  </a:lnTo>
                  <a:lnTo>
                    <a:pt x="118" y="159"/>
                  </a:lnTo>
                  <a:lnTo>
                    <a:pt x="121" y="160"/>
                  </a:lnTo>
                  <a:lnTo>
                    <a:pt x="125" y="161"/>
                  </a:lnTo>
                  <a:lnTo>
                    <a:pt x="128" y="162"/>
                  </a:lnTo>
                  <a:lnTo>
                    <a:pt x="131" y="161"/>
                  </a:lnTo>
                  <a:lnTo>
                    <a:pt x="135" y="161"/>
                  </a:lnTo>
                  <a:lnTo>
                    <a:pt x="138" y="159"/>
                  </a:lnTo>
                  <a:lnTo>
                    <a:pt x="141" y="157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1" name="Freeform 139"/>
            <p:cNvSpPr>
              <a:spLocks noEditPoints="1"/>
            </p:cNvSpPr>
            <p:nvPr/>
          </p:nvSpPr>
          <p:spPr bwMode="auto">
            <a:xfrm>
              <a:off x="115888" y="249237"/>
              <a:ext cx="490538" cy="233363"/>
            </a:xfrm>
            <a:custGeom>
              <a:avLst/>
              <a:gdLst>
                <a:gd name="T0" fmla="*/ 482071 w 927"/>
                <a:gd name="T1" fmla="*/ 156816 h 439"/>
                <a:gd name="T2" fmla="*/ 489480 w 927"/>
                <a:gd name="T3" fmla="*/ 198810 h 439"/>
                <a:gd name="T4" fmla="*/ 488950 w 927"/>
                <a:gd name="T5" fmla="*/ 227516 h 439"/>
                <a:gd name="T6" fmla="*/ 1588 w 927"/>
                <a:gd name="T7" fmla="*/ 233363 h 439"/>
                <a:gd name="T8" fmla="*/ 0 w 927"/>
                <a:gd name="T9" fmla="*/ 208910 h 439"/>
                <a:gd name="T10" fmla="*/ 5821 w 927"/>
                <a:gd name="T11" fmla="*/ 165321 h 439"/>
                <a:gd name="T12" fmla="*/ 20638 w 927"/>
                <a:gd name="T13" fmla="*/ 124921 h 439"/>
                <a:gd name="T14" fmla="*/ 43392 w 927"/>
                <a:gd name="T15" fmla="*/ 90368 h 439"/>
                <a:gd name="T16" fmla="*/ 71967 w 927"/>
                <a:gd name="T17" fmla="*/ 61132 h 439"/>
                <a:gd name="T18" fmla="*/ 76729 w 927"/>
                <a:gd name="T19" fmla="*/ 82395 h 439"/>
                <a:gd name="T20" fmla="*/ 81492 w 927"/>
                <a:gd name="T21" fmla="*/ 111632 h 439"/>
                <a:gd name="T22" fmla="*/ 95250 w 927"/>
                <a:gd name="T23" fmla="*/ 140337 h 439"/>
                <a:gd name="T24" fmla="*/ 121179 w 927"/>
                <a:gd name="T25" fmla="*/ 165321 h 439"/>
                <a:gd name="T26" fmla="*/ 155575 w 927"/>
                <a:gd name="T27" fmla="*/ 179142 h 439"/>
                <a:gd name="T28" fmla="*/ 192088 w 927"/>
                <a:gd name="T29" fmla="*/ 179142 h 439"/>
                <a:gd name="T30" fmla="*/ 227013 w 927"/>
                <a:gd name="T31" fmla="*/ 165321 h 439"/>
                <a:gd name="T32" fmla="*/ 254000 w 927"/>
                <a:gd name="T33" fmla="*/ 138210 h 439"/>
                <a:gd name="T34" fmla="*/ 267759 w 927"/>
                <a:gd name="T35" fmla="*/ 104721 h 439"/>
                <a:gd name="T36" fmla="*/ 267759 w 927"/>
                <a:gd name="T37" fmla="*/ 68574 h 439"/>
                <a:gd name="T38" fmla="*/ 255059 w 927"/>
                <a:gd name="T39" fmla="*/ 35616 h 439"/>
                <a:gd name="T40" fmla="*/ 242888 w 927"/>
                <a:gd name="T41" fmla="*/ 21263 h 439"/>
                <a:gd name="T42" fmla="*/ 229659 w 927"/>
                <a:gd name="T43" fmla="*/ 10100 h 439"/>
                <a:gd name="T44" fmla="*/ 230717 w 927"/>
                <a:gd name="T45" fmla="*/ 0 h 439"/>
                <a:gd name="T46" fmla="*/ 264054 w 927"/>
                <a:gd name="T47" fmla="*/ 532 h 439"/>
                <a:gd name="T48" fmla="*/ 300038 w 927"/>
                <a:gd name="T49" fmla="*/ 5316 h 439"/>
                <a:gd name="T50" fmla="*/ 350838 w 927"/>
                <a:gd name="T51" fmla="*/ 20200 h 439"/>
                <a:gd name="T52" fmla="*/ 409575 w 927"/>
                <a:gd name="T53" fmla="*/ 54221 h 439"/>
                <a:gd name="T54" fmla="*/ 433917 w 927"/>
                <a:gd name="T55" fmla="*/ 75484 h 439"/>
                <a:gd name="T56" fmla="*/ 454555 w 927"/>
                <a:gd name="T57" fmla="*/ 99937 h 439"/>
                <a:gd name="T58" fmla="*/ 470430 w 927"/>
                <a:gd name="T59" fmla="*/ 127047 h 439"/>
                <a:gd name="T60" fmla="*/ 412221 w 927"/>
                <a:gd name="T61" fmla="*/ 138210 h 439"/>
                <a:gd name="T62" fmla="*/ 406400 w 927"/>
                <a:gd name="T63" fmla="*/ 133958 h 439"/>
                <a:gd name="T64" fmla="*/ 398992 w 927"/>
                <a:gd name="T65" fmla="*/ 135553 h 439"/>
                <a:gd name="T66" fmla="*/ 394759 w 927"/>
                <a:gd name="T67" fmla="*/ 141931 h 439"/>
                <a:gd name="T68" fmla="*/ 396346 w 927"/>
                <a:gd name="T69" fmla="*/ 148842 h 439"/>
                <a:gd name="T70" fmla="*/ 402696 w 927"/>
                <a:gd name="T71" fmla="*/ 152563 h 439"/>
                <a:gd name="T72" fmla="*/ 410105 w 927"/>
                <a:gd name="T73" fmla="*/ 151500 h 439"/>
                <a:gd name="T74" fmla="*/ 413809 w 927"/>
                <a:gd name="T75" fmla="*/ 145121 h 439"/>
                <a:gd name="T76" fmla="*/ 397405 w 927"/>
                <a:gd name="T77" fmla="*/ 179142 h 439"/>
                <a:gd name="T78" fmla="*/ 392113 w 927"/>
                <a:gd name="T79" fmla="*/ 174889 h 439"/>
                <a:gd name="T80" fmla="*/ 384705 w 927"/>
                <a:gd name="T81" fmla="*/ 174889 h 439"/>
                <a:gd name="T82" fmla="*/ 379413 w 927"/>
                <a:gd name="T83" fmla="*/ 179142 h 439"/>
                <a:gd name="T84" fmla="*/ 379413 w 927"/>
                <a:gd name="T85" fmla="*/ 187116 h 439"/>
                <a:gd name="T86" fmla="*/ 384705 w 927"/>
                <a:gd name="T87" fmla="*/ 191900 h 439"/>
                <a:gd name="T88" fmla="*/ 392113 w 927"/>
                <a:gd name="T89" fmla="*/ 191900 h 439"/>
                <a:gd name="T90" fmla="*/ 397405 w 927"/>
                <a:gd name="T91" fmla="*/ 187116 h 439"/>
                <a:gd name="T92" fmla="*/ 366713 w 927"/>
                <a:gd name="T93" fmla="*/ 144058 h 439"/>
                <a:gd name="T94" fmla="*/ 362480 w 927"/>
                <a:gd name="T95" fmla="*/ 137679 h 439"/>
                <a:gd name="T96" fmla="*/ 355071 w 927"/>
                <a:gd name="T97" fmla="*/ 136616 h 439"/>
                <a:gd name="T98" fmla="*/ 349250 w 927"/>
                <a:gd name="T99" fmla="*/ 140337 h 439"/>
                <a:gd name="T100" fmla="*/ 347663 w 927"/>
                <a:gd name="T101" fmla="*/ 147247 h 439"/>
                <a:gd name="T102" fmla="*/ 351896 w 927"/>
                <a:gd name="T103" fmla="*/ 153626 h 439"/>
                <a:gd name="T104" fmla="*/ 359305 w 927"/>
                <a:gd name="T105" fmla="*/ 155221 h 439"/>
                <a:gd name="T106" fmla="*/ 365655 w 927"/>
                <a:gd name="T107" fmla="*/ 150968 h 43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27" h="439">
                  <a:moveTo>
                    <a:pt x="889" y="239"/>
                  </a:moveTo>
                  <a:lnTo>
                    <a:pt x="898" y="258"/>
                  </a:lnTo>
                  <a:lnTo>
                    <a:pt x="905" y="275"/>
                  </a:lnTo>
                  <a:lnTo>
                    <a:pt x="911" y="295"/>
                  </a:lnTo>
                  <a:lnTo>
                    <a:pt x="917" y="313"/>
                  </a:lnTo>
                  <a:lnTo>
                    <a:pt x="921" y="333"/>
                  </a:lnTo>
                  <a:lnTo>
                    <a:pt x="923" y="353"/>
                  </a:lnTo>
                  <a:lnTo>
                    <a:pt x="925" y="374"/>
                  </a:lnTo>
                  <a:lnTo>
                    <a:pt x="927" y="393"/>
                  </a:lnTo>
                  <a:lnTo>
                    <a:pt x="927" y="405"/>
                  </a:lnTo>
                  <a:lnTo>
                    <a:pt x="925" y="416"/>
                  </a:lnTo>
                  <a:lnTo>
                    <a:pt x="924" y="428"/>
                  </a:lnTo>
                  <a:lnTo>
                    <a:pt x="923" y="439"/>
                  </a:lnTo>
                  <a:lnTo>
                    <a:pt x="886" y="439"/>
                  </a:lnTo>
                  <a:lnTo>
                    <a:pt x="3" y="439"/>
                  </a:lnTo>
                  <a:lnTo>
                    <a:pt x="2" y="428"/>
                  </a:lnTo>
                  <a:lnTo>
                    <a:pt x="1" y="416"/>
                  </a:lnTo>
                  <a:lnTo>
                    <a:pt x="1" y="405"/>
                  </a:lnTo>
                  <a:lnTo>
                    <a:pt x="0" y="393"/>
                  </a:lnTo>
                  <a:lnTo>
                    <a:pt x="1" y="372"/>
                  </a:lnTo>
                  <a:lnTo>
                    <a:pt x="3" y="352"/>
                  </a:lnTo>
                  <a:lnTo>
                    <a:pt x="6" y="331"/>
                  </a:lnTo>
                  <a:lnTo>
                    <a:pt x="11" y="311"/>
                  </a:lnTo>
                  <a:lnTo>
                    <a:pt x="16" y="292"/>
                  </a:lnTo>
                  <a:lnTo>
                    <a:pt x="23" y="272"/>
                  </a:lnTo>
                  <a:lnTo>
                    <a:pt x="30" y="253"/>
                  </a:lnTo>
                  <a:lnTo>
                    <a:pt x="39" y="235"/>
                  </a:lnTo>
                  <a:lnTo>
                    <a:pt x="49" y="217"/>
                  </a:lnTo>
                  <a:lnTo>
                    <a:pt x="59" y="201"/>
                  </a:lnTo>
                  <a:lnTo>
                    <a:pt x="70" y="186"/>
                  </a:lnTo>
                  <a:lnTo>
                    <a:pt x="82" y="170"/>
                  </a:lnTo>
                  <a:lnTo>
                    <a:pt x="95" y="155"/>
                  </a:lnTo>
                  <a:lnTo>
                    <a:pt x="108" y="141"/>
                  </a:lnTo>
                  <a:lnTo>
                    <a:pt x="122" y="128"/>
                  </a:lnTo>
                  <a:lnTo>
                    <a:pt x="136" y="115"/>
                  </a:lnTo>
                  <a:lnTo>
                    <a:pt x="138" y="124"/>
                  </a:lnTo>
                  <a:lnTo>
                    <a:pt x="142" y="136"/>
                  </a:lnTo>
                  <a:lnTo>
                    <a:pt x="144" y="148"/>
                  </a:lnTo>
                  <a:lnTo>
                    <a:pt x="145" y="155"/>
                  </a:lnTo>
                  <a:lnTo>
                    <a:pt x="147" y="168"/>
                  </a:lnTo>
                  <a:lnTo>
                    <a:pt x="148" y="181"/>
                  </a:lnTo>
                  <a:lnTo>
                    <a:pt x="150" y="196"/>
                  </a:lnTo>
                  <a:lnTo>
                    <a:pt x="154" y="210"/>
                  </a:lnTo>
                  <a:lnTo>
                    <a:pt x="158" y="224"/>
                  </a:lnTo>
                  <a:lnTo>
                    <a:pt x="165" y="238"/>
                  </a:lnTo>
                  <a:lnTo>
                    <a:pt x="171" y="251"/>
                  </a:lnTo>
                  <a:lnTo>
                    <a:pt x="180" y="264"/>
                  </a:lnTo>
                  <a:lnTo>
                    <a:pt x="190" y="276"/>
                  </a:lnTo>
                  <a:lnTo>
                    <a:pt x="200" y="288"/>
                  </a:lnTo>
                  <a:lnTo>
                    <a:pt x="214" y="300"/>
                  </a:lnTo>
                  <a:lnTo>
                    <a:pt x="229" y="311"/>
                  </a:lnTo>
                  <a:lnTo>
                    <a:pt x="244" y="320"/>
                  </a:lnTo>
                  <a:lnTo>
                    <a:pt x="261" y="328"/>
                  </a:lnTo>
                  <a:lnTo>
                    <a:pt x="277" y="333"/>
                  </a:lnTo>
                  <a:lnTo>
                    <a:pt x="294" y="337"/>
                  </a:lnTo>
                  <a:lnTo>
                    <a:pt x="311" y="340"/>
                  </a:lnTo>
                  <a:lnTo>
                    <a:pt x="328" y="341"/>
                  </a:lnTo>
                  <a:lnTo>
                    <a:pt x="346" y="340"/>
                  </a:lnTo>
                  <a:lnTo>
                    <a:pt x="363" y="337"/>
                  </a:lnTo>
                  <a:lnTo>
                    <a:pt x="381" y="333"/>
                  </a:lnTo>
                  <a:lnTo>
                    <a:pt x="397" y="328"/>
                  </a:lnTo>
                  <a:lnTo>
                    <a:pt x="413" y="320"/>
                  </a:lnTo>
                  <a:lnTo>
                    <a:pt x="429" y="311"/>
                  </a:lnTo>
                  <a:lnTo>
                    <a:pt x="443" y="300"/>
                  </a:lnTo>
                  <a:lnTo>
                    <a:pt x="457" y="288"/>
                  </a:lnTo>
                  <a:lnTo>
                    <a:pt x="469" y="274"/>
                  </a:lnTo>
                  <a:lnTo>
                    <a:pt x="480" y="260"/>
                  </a:lnTo>
                  <a:lnTo>
                    <a:pt x="489" y="245"/>
                  </a:lnTo>
                  <a:lnTo>
                    <a:pt x="496" y="229"/>
                  </a:lnTo>
                  <a:lnTo>
                    <a:pt x="502" y="213"/>
                  </a:lnTo>
                  <a:lnTo>
                    <a:pt x="506" y="197"/>
                  </a:lnTo>
                  <a:lnTo>
                    <a:pt x="508" y="179"/>
                  </a:lnTo>
                  <a:lnTo>
                    <a:pt x="510" y="162"/>
                  </a:lnTo>
                  <a:lnTo>
                    <a:pt x="508" y="145"/>
                  </a:lnTo>
                  <a:lnTo>
                    <a:pt x="506" y="129"/>
                  </a:lnTo>
                  <a:lnTo>
                    <a:pt x="503" y="114"/>
                  </a:lnTo>
                  <a:lnTo>
                    <a:pt x="498" y="97"/>
                  </a:lnTo>
                  <a:lnTo>
                    <a:pt x="490" y="82"/>
                  </a:lnTo>
                  <a:lnTo>
                    <a:pt x="482" y="67"/>
                  </a:lnTo>
                  <a:lnTo>
                    <a:pt x="471" y="54"/>
                  </a:lnTo>
                  <a:lnTo>
                    <a:pt x="460" y="41"/>
                  </a:lnTo>
                  <a:lnTo>
                    <a:pt x="459" y="40"/>
                  </a:lnTo>
                  <a:lnTo>
                    <a:pt x="457" y="37"/>
                  </a:lnTo>
                  <a:lnTo>
                    <a:pt x="456" y="36"/>
                  </a:lnTo>
                  <a:lnTo>
                    <a:pt x="445" y="28"/>
                  </a:lnTo>
                  <a:lnTo>
                    <a:pt x="434" y="19"/>
                  </a:lnTo>
                  <a:lnTo>
                    <a:pt x="423" y="10"/>
                  </a:lnTo>
                  <a:lnTo>
                    <a:pt x="411" y="2"/>
                  </a:lnTo>
                  <a:lnTo>
                    <a:pt x="424" y="1"/>
                  </a:lnTo>
                  <a:lnTo>
                    <a:pt x="436" y="0"/>
                  </a:lnTo>
                  <a:lnTo>
                    <a:pt x="449" y="0"/>
                  </a:lnTo>
                  <a:lnTo>
                    <a:pt x="464" y="0"/>
                  </a:lnTo>
                  <a:lnTo>
                    <a:pt x="481" y="0"/>
                  </a:lnTo>
                  <a:lnTo>
                    <a:pt x="499" y="1"/>
                  </a:lnTo>
                  <a:lnTo>
                    <a:pt x="516" y="2"/>
                  </a:lnTo>
                  <a:lnTo>
                    <a:pt x="534" y="5"/>
                  </a:lnTo>
                  <a:lnTo>
                    <a:pt x="550" y="7"/>
                  </a:lnTo>
                  <a:lnTo>
                    <a:pt x="567" y="10"/>
                  </a:lnTo>
                  <a:lnTo>
                    <a:pt x="584" y="13"/>
                  </a:lnTo>
                  <a:lnTo>
                    <a:pt x="600" y="18"/>
                  </a:lnTo>
                  <a:lnTo>
                    <a:pt x="632" y="28"/>
                  </a:lnTo>
                  <a:lnTo>
                    <a:pt x="663" y="38"/>
                  </a:lnTo>
                  <a:lnTo>
                    <a:pt x="693" y="52"/>
                  </a:lnTo>
                  <a:lnTo>
                    <a:pt x="721" y="67"/>
                  </a:lnTo>
                  <a:lnTo>
                    <a:pt x="748" y="83"/>
                  </a:lnTo>
                  <a:lnTo>
                    <a:pt x="774" y="102"/>
                  </a:lnTo>
                  <a:lnTo>
                    <a:pt x="786" y="112"/>
                  </a:lnTo>
                  <a:lnTo>
                    <a:pt x="798" y="121"/>
                  </a:lnTo>
                  <a:lnTo>
                    <a:pt x="809" y="131"/>
                  </a:lnTo>
                  <a:lnTo>
                    <a:pt x="820" y="142"/>
                  </a:lnTo>
                  <a:lnTo>
                    <a:pt x="830" y="153"/>
                  </a:lnTo>
                  <a:lnTo>
                    <a:pt x="840" y="165"/>
                  </a:lnTo>
                  <a:lnTo>
                    <a:pt x="849" y="176"/>
                  </a:lnTo>
                  <a:lnTo>
                    <a:pt x="859" y="188"/>
                  </a:lnTo>
                  <a:lnTo>
                    <a:pt x="866" y="201"/>
                  </a:lnTo>
                  <a:lnTo>
                    <a:pt x="875" y="213"/>
                  </a:lnTo>
                  <a:lnTo>
                    <a:pt x="883" y="226"/>
                  </a:lnTo>
                  <a:lnTo>
                    <a:pt x="889" y="239"/>
                  </a:lnTo>
                  <a:close/>
                  <a:moveTo>
                    <a:pt x="782" y="270"/>
                  </a:moveTo>
                  <a:lnTo>
                    <a:pt x="782" y="267"/>
                  </a:lnTo>
                  <a:lnTo>
                    <a:pt x="781" y="263"/>
                  </a:lnTo>
                  <a:lnTo>
                    <a:pt x="779" y="260"/>
                  </a:lnTo>
                  <a:lnTo>
                    <a:pt x="777" y="257"/>
                  </a:lnTo>
                  <a:lnTo>
                    <a:pt x="775" y="255"/>
                  </a:lnTo>
                  <a:lnTo>
                    <a:pt x="772" y="253"/>
                  </a:lnTo>
                  <a:lnTo>
                    <a:pt x="768" y="252"/>
                  </a:lnTo>
                  <a:lnTo>
                    <a:pt x="764" y="252"/>
                  </a:lnTo>
                  <a:lnTo>
                    <a:pt x="761" y="252"/>
                  </a:lnTo>
                  <a:lnTo>
                    <a:pt x="757" y="253"/>
                  </a:lnTo>
                  <a:lnTo>
                    <a:pt x="754" y="255"/>
                  </a:lnTo>
                  <a:lnTo>
                    <a:pt x="751" y="257"/>
                  </a:lnTo>
                  <a:lnTo>
                    <a:pt x="749" y="260"/>
                  </a:lnTo>
                  <a:lnTo>
                    <a:pt x="748" y="263"/>
                  </a:lnTo>
                  <a:lnTo>
                    <a:pt x="746" y="267"/>
                  </a:lnTo>
                  <a:lnTo>
                    <a:pt x="746" y="270"/>
                  </a:lnTo>
                  <a:lnTo>
                    <a:pt x="746" y="273"/>
                  </a:lnTo>
                  <a:lnTo>
                    <a:pt x="748" y="276"/>
                  </a:lnTo>
                  <a:lnTo>
                    <a:pt x="749" y="280"/>
                  </a:lnTo>
                  <a:lnTo>
                    <a:pt x="751" y="283"/>
                  </a:lnTo>
                  <a:lnTo>
                    <a:pt x="754" y="285"/>
                  </a:lnTo>
                  <a:lnTo>
                    <a:pt x="757" y="286"/>
                  </a:lnTo>
                  <a:lnTo>
                    <a:pt x="761" y="287"/>
                  </a:lnTo>
                  <a:lnTo>
                    <a:pt x="764" y="288"/>
                  </a:lnTo>
                  <a:lnTo>
                    <a:pt x="768" y="287"/>
                  </a:lnTo>
                  <a:lnTo>
                    <a:pt x="772" y="286"/>
                  </a:lnTo>
                  <a:lnTo>
                    <a:pt x="775" y="285"/>
                  </a:lnTo>
                  <a:lnTo>
                    <a:pt x="777" y="283"/>
                  </a:lnTo>
                  <a:lnTo>
                    <a:pt x="779" y="280"/>
                  </a:lnTo>
                  <a:lnTo>
                    <a:pt x="781" y="276"/>
                  </a:lnTo>
                  <a:lnTo>
                    <a:pt x="782" y="273"/>
                  </a:lnTo>
                  <a:lnTo>
                    <a:pt x="782" y="270"/>
                  </a:lnTo>
                  <a:close/>
                  <a:moveTo>
                    <a:pt x="753" y="345"/>
                  </a:moveTo>
                  <a:lnTo>
                    <a:pt x="752" y="342"/>
                  </a:lnTo>
                  <a:lnTo>
                    <a:pt x="751" y="337"/>
                  </a:lnTo>
                  <a:lnTo>
                    <a:pt x="750" y="335"/>
                  </a:lnTo>
                  <a:lnTo>
                    <a:pt x="748" y="332"/>
                  </a:lnTo>
                  <a:lnTo>
                    <a:pt x="744" y="330"/>
                  </a:lnTo>
                  <a:lnTo>
                    <a:pt x="741" y="329"/>
                  </a:lnTo>
                  <a:lnTo>
                    <a:pt x="738" y="328"/>
                  </a:lnTo>
                  <a:lnTo>
                    <a:pt x="734" y="327"/>
                  </a:lnTo>
                  <a:lnTo>
                    <a:pt x="731" y="328"/>
                  </a:lnTo>
                  <a:lnTo>
                    <a:pt x="727" y="329"/>
                  </a:lnTo>
                  <a:lnTo>
                    <a:pt x="725" y="330"/>
                  </a:lnTo>
                  <a:lnTo>
                    <a:pt x="721" y="332"/>
                  </a:lnTo>
                  <a:lnTo>
                    <a:pt x="719" y="335"/>
                  </a:lnTo>
                  <a:lnTo>
                    <a:pt x="717" y="337"/>
                  </a:lnTo>
                  <a:lnTo>
                    <a:pt x="716" y="342"/>
                  </a:lnTo>
                  <a:lnTo>
                    <a:pt x="716" y="345"/>
                  </a:lnTo>
                  <a:lnTo>
                    <a:pt x="716" y="348"/>
                  </a:lnTo>
                  <a:lnTo>
                    <a:pt x="717" y="352"/>
                  </a:lnTo>
                  <a:lnTo>
                    <a:pt x="719" y="355"/>
                  </a:lnTo>
                  <a:lnTo>
                    <a:pt x="721" y="357"/>
                  </a:lnTo>
                  <a:lnTo>
                    <a:pt x="725" y="359"/>
                  </a:lnTo>
                  <a:lnTo>
                    <a:pt x="727" y="361"/>
                  </a:lnTo>
                  <a:lnTo>
                    <a:pt x="731" y="363"/>
                  </a:lnTo>
                  <a:lnTo>
                    <a:pt x="734" y="363"/>
                  </a:lnTo>
                  <a:lnTo>
                    <a:pt x="738" y="363"/>
                  </a:lnTo>
                  <a:lnTo>
                    <a:pt x="741" y="361"/>
                  </a:lnTo>
                  <a:lnTo>
                    <a:pt x="744" y="359"/>
                  </a:lnTo>
                  <a:lnTo>
                    <a:pt x="748" y="357"/>
                  </a:lnTo>
                  <a:lnTo>
                    <a:pt x="750" y="355"/>
                  </a:lnTo>
                  <a:lnTo>
                    <a:pt x="751" y="352"/>
                  </a:lnTo>
                  <a:lnTo>
                    <a:pt x="752" y="348"/>
                  </a:lnTo>
                  <a:lnTo>
                    <a:pt x="753" y="345"/>
                  </a:lnTo>
                  <a:close/>
                  <a:moveTo>
                    <a:pt x="694" y="274"/>
                  </a:moveTo>
                  <a:lnTo>
                    <a:pt x="693" y="271"/>
                  </a:lnTo>
                  <a:lnTo>
                    <a:pt x="692" y="268"/>
                  </a:lnTo>
                  <a:lnTo>
                    <a:pt x="691" y="264"/>
                  </a:lnTo>
                  <a:lnTo>
                    <a:pt x="689" y="261"/>
                  </a:lnTo>
                  <a:lnTo>
                    <a:pt x="685" y="259"/>
                  </a:lnTo>
                  <a:lnTo>
                    <a:pt x="682" y="258"/>
                  </a:lnTo>
                  <a:lnTo>
                    <a:pt x="679" y="257"/>
                  </a:lnTo>
                  <a:lnTo>
                    <a:pt x="675" y="256"/>
                  </a:lnTo>
                  <a:lnTo>
                    <a:pt x="671" y="257"/>
                  </a:lnTo>
                  <a:lnTo>
                    <a:pt x="668" y="258"/>
                  </a:lnTo>
                  <a:lnTo>
                    <a:pt x="665" y="259"/>
                  </a:lnTo>
                  <a:lnTo>
                    <a:pt x="662" y="261"/>
                  </a:lnTo>
                  <a:lnTo>
                    <a:pt x="660" y="264"/>
                  </a:lnTo>
                  <a:lnTo>
                    <a:pt x="658" y="268"/>
                  </a:lnTo>
                  <a:lnTo>
                    <a:pt x="657" y="271"/>
                  </a:lnTo>
                  <a:lnTo>
                    <a:pt x="657" y="274"/>
                  </a:lnTo>
                  <a:lnTo>
                    <a:pt x="657" y="277"/>
                  </a:lnTo>
                  <a:lnTo>
                    <a:pt x="658" y="281"/>
                  </a:lnTo>
                  <a:lnTo>
                    <a:pt x="660" y="284"/>
                  </a:lnTo>
                  <a:lnTo>
                    <a:pt x="662" y="287"/>
                  </a:lnTo>
                  <a:lnTo>
                    <a:pt x="665" y="289"/>
                  </a:lnTo>
                  <a:lnTo>
                    <a:pt x="668" y="291"/>
                  </a:lnTo>
                  <a:lnTo>
                    <a:pt x="671" y="292"/>
                  </a:lnTo>
                  <a:lnTo>
                    <a:pt x="675" y="293"/>
                  </a:lnTo>
                  <a:lnTo>
                    <a:pt x="679" y="292"/>
                  </a:lnTo>
                  <a:lnTo>
                    <a:pt x="682" y="291"/>
                  </a:lnTo>
                  <a:lnTo>
                    <a:pt x="685" y="289"/>
                  </a:lnTo>
                  <a:lnTo>
                    <a:pt x="689" y="287"/>
                  </a:lnTo>
                  <a:lnTo>
                    <a:pt x="691" y="284"/>
                  </a:lnTo>
                  <a:lnTo>
                    <a:pt x="692" y="281"/>
                  </a:lnTo>
                  <a:lnTo>
                    <a:pt x="693" y="277"/>
                  </a:lnTo>
                  <a:lnTo>
                    <a:pt x="694" y="274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2" name="Freeform 140"/>
            <p:cNvSpPr>
              <a:spLocks/>
            </p:cNvSpPr>
            <p:nvPr/>
          </p:nvSpPr>
          <p:spPr bwMode="auto">
            <a:xfrm>
              <a:off x="392113" y="147637"/>
              <a:ext cx="34925" cy="88900"/>
            </a:xfrm>
            <a:custGeom>
              <a:avLst/>
              <a:gdLst>
                <a:gd name="T0" fmla="*/ 33313 w 65"/>
                <a:gd name="T1" fmla="*/ 51637 h 167"/>
                <a:gd name="T2" fmla="*/ 34925 w 65"/>
                <a:gd name="T3" fmla="*/ 58557 h 167"/>
                <a:gd name="T4" fmla="*/ 34925 w 65"/>
                <a:gd name="T5" fmla="*/ 64945 h 167"/>
                <a:gd name="T6" fmla="*/ 33313 w 65"/>
                <a:gd name="T7" fmla="*/ 71333 h 167"/>
                <a:gd name="T8" fmla="*/ 30627 w 65"/>
                <a:gd name="T9" fmla="*/ 77721 h 167"/>
                <a:gd name="T10" fmla="*/ 26865 w 65"/>
                <a:gd name="T11" fmla="*/ 83577 h 167"/>
                <a:gd name="T12" fmla="*/ 23104 w 65"/>
                <a:gd name="T13" fmla="*/ 87303 h 167"/>
                <a:gd name="T14" fmla="*/ 19343 w 65"/>
                <a:gd name="T15" fmla="*/ 88900 h 167"/>
                <a:gd name="T16" fmla="*/ 15582 w 65"/>
                <a:gd name="T17" fmla="*/ 88900 h 167"/>
                <a:gd name="T18" fmla="*/ 11283 w 65"/>
                <a:gd name="T19" fmla="*/ 87303 h 167"/>
                <a:gd name="T20" fmla="*/ 9134 w 65"/>
                <a:gd name="T21" fmla="*/ 84109 h 167"/>
                <a:gd name="T22" fmla="*/ 7522 w 65"/>
                <a:gd name="T23" fmla="*/ 80915 h 167"/>
                <a:gd name="T24" fmla="*/ 7522 w 65"/>
                <a:gd name="T25" fmla="*/ 77189 h 167"/>
                <a:gd name="T26" fmla="*/ 9134 w 65"/>
                <a:gd name="T27" fmla="*/ 73995 h 167"/>
                <a:gd name="T28" fmla="*/ 12358 w 65"/>
                <a:gd name="T29" fmla="*/ 69736 h 167"/>
                <a:gd name="T30" fmla="*/ 14507 w 65"/>
                <a:gd name="T31" fmla="*/ 64413 h 167"/>
                <a:gd name="T32" fmla="*/ 14507 w 65"/>
                <a:gd name="T33" fmla="*/ 58557 h 167"/>
                <a:gd name="T34" fmla="*/ 12358 w 65"/>
                <a:gd name="T35" fmla="*/ 54298 h 167"/>
                <a:gd name="T36" fmla="*/ 8060 w 65"/>
                <a:gd name="T37" fmla="*/ 48975 h 167"/>
                <a:gd name="T38" fmla="*/ 3761 w 65"/>
                <a:gd name="T39" fmla="*/ 43119 h 167"/>
                <a:gd name="T40" fmla="*/ 1612 w 65"/>
                <a:gd name="T41" fmla="*/ 37263 h 167"/>
                <a:gd name="T42" fmla="*/ 0 w 65"/>
                <a:gd name="T43" fmla="*/ 30875 h 167"/>
                <a:gd name="T44" fmla="*/ 0 w 65"/>
                <a:gd name="T45" fmla="*/ 23955 h 167"/>
                <a:gd name="T46" fmla="*/ 1612 w 65"/>
                <a:gd name="T47" fmla="*/ 17567 h 167"/>
                <a:gd name="T48" fmla="*/ 3761 w 65"/>
                <a:gd name="T49" fmla="*/ 11179 h 167"/>
                <a:gd name="T50" fmla="*/ 8060 w 65"/>
                <a:gd name="T51" fmla="*/ 5856 h 167"/>
                <a:gd name="T52" fmla="*/ 11283 w 65"/>
                <a:gd name="T53" fmla="*/ 1597 h 167"/>
                <a:gd name="T54" fmla="*/ 15582 w 65"/>
                <a:gd name="T55" fmla="*/ 0 h 167"/>
                <a:gd name="T56" fmla="*/ 19343 w 65"/>
                <a:gd name="T57" fmla="*/ 0 h 167"/>
                <a:gd name="T58" fmla="*/ 23104 w 65"/>
                <a:gd name="T59" fmla="*/ 1597 h 167"/>
                <a:gd name="T60" fmla="*/ 26328 w 65"/>
                <a:gd name="T61" fmla="*/ 4791 h 167"/>
                <a:gd name="T62" fmla="*/ 27403 w 65"/>
                <a:gd name="T63" fmla="*/ 7985 h 167"/>
                <a:gd name="T64" fmla="*/ 27403 w 65"/>
                <a:gd name="T65" fmla="*/ 11711 h 167"/>
                <a:gd name="T66" fmla="*/ 26328 w 65"/>
                <a:gd name="T67" fmla="*/ 15970 h 167"/>
                <a:gd name="T68" fmla="*/ 22567 w 65"/>
                <a:gd name="T69" fmla="*/ 19164 h 167"/>
                <a:gd name="T70" fmla="*/ 20418 w 65"/>
                <a:gd name="T71" fmla="*/ 24487 h 167"/>
                <a:gd name="T72" fmla="*/ 20418 w 65"/>
                <a:gd name="T73" fmla="*/ 30343 h 167"/>
                <a:gd name="T74" fmla="*/ 22567 w 65"/>
                <a:gd name="T75" fmla="*/ 35666 h 167"/>
                <a:gd name="T76" fmla="*/ 26865 w 65"/>
                <a:gd name="T77" fmla="*/ 39925 h 167"/>
                <a:gd name="T78" fmla="*/ 30627 w 65"/>
                <a:gd name="T79" fmla="*/ 45781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5" h="167">
                  <a:moveTo>
                    <a:pt x="61" y="92"/>
                  </a:moveTo>
                  <a:lnTo>
                    <a:pt x="62" y="97"/>
                  </a:lnTo>
                  <a:lnTo>
                    <a:pt x="64" y="104"/>
                  </a:lnTo>
                  <a:lnTo>
                    <a:pt x="65" y="110"/>
                  </a:lnTo>
                  <a:lnTo>
                    <a:pt x="65" y="116"/>
                  </a:lnTo>
                  <a:lnTo>
                    <a:pt x="65" y="122"/>
                  </a:lnTo>
                  <a:lnTo>
                    <a:pt x="64" y="129"/>
                  </a:lnTo>
                  <a:lnTo>
                    <a:pt x="62" y="134"/>
                  </a:lnTo>
                  <a:lnTo>
                    <a:pt x="61" y="140"/>
                  </a:lnTo>
                  <a:lnTo>
                    <a:pt x="57" y="146"/>
                  </a:lnTo>
                  <a:lnTo>
                    <a:pt x="54" y="152"/>
                  </a:lnTo>
                  <a:lnTo>
                    <a:pt x="50" y="157"/>
                  </a:lnTo>
                  <a:lnTo>
                    <a:pt x="45" y="162"/>
                  </a:lnTo>
                  <a:lnTo>
                    <a:pt x="43" y="164"/>
                  </a:lnTo>
                  <a:lnTo>
                    <a:pt x="40" y="166"/>
                  </a:lnTo>
                  <a:lnTo>
                    <a:pt x="36" y="167"/>
                  </a:lnTo>
                  <a:lnTo>
                    <a:pt x="32" y="167"/>
                  </a:lnTo>
                  <a:lnTo>
                    <a:pt x="29" y="167"/>
                  </a:lnTo>
                  <a:lnTo>
                    <a:pt x="25" y="166"/>
                  </a:lnTo>
                  <a:lnTo>
                    <a:pt x="21" y="164"/>
                  </a:lnTo>
                  <a:lnTo>
                    <a:pt x="19" y="162"/>
                  </a:lnTo>
                  <a:lnTo>
                    <a:pt x="17" y="158"/>
                  </a:lnTo>
                  <a:lnTo>
                    <a:pt x="15" y="155"/>
                  </a:lnTo>
                  <a:lnTo>
                    <a:pt x="14" y="152"/>
                  </a:lnTo>
                  <a:lnTo>
                    <a:pt x="14" y="149"/>
                  </a:lnTo>
                  <a:lnTo>
                    <a:pt x="14" y="145"/>
                  </a:lnTo>
                  <a:lnTo>
                    <a:pt x="15" y="141"/>
                  </a:lnTo>
                  <a:lnTo>
                    <a:pt x="17" y="139"/>
                  </a:lnTo>
                  <a:lnTo>
                    <a:pt x="19" y="135"/>
                  </a:lnTo>
                  <a:lnTo>
                    <a:pt x="23" y="131"/>
                  </a:lnTo>
                  <a:lnTo>
                    <a:pt x="25" y="127"/>
                  </a:lnTo>
                  <a:lnTo>
                    <a:pt x="27" y="121"/>
                  </a:lnTo>
                  <a:lnTo>
                    <a:pt x="27" y="116"/>
                  </a:lnTo>
                  <a:lnTo>
                    <a:pt x="27" y="110"/>
                  </a:lnTo>
                  <a:lnTo>
                    <a:pt x="25" y="106"/>
                  </a:lnTo>
                  <a:lnTo>
                    <a:pt x="23" y="102"/>
                  </a:lnTo>
                  <a:lnTo>
                    <a:pt x="19" y="97"/>
                  </a:lnTo>
                  <a:lnTo>
                    <a:pt x="15" y="92"/>
                  </a:lnTo>
                  <a:lnTo>
                    <a:pt x="11" y="86"/>
                  </a:lnTo>
                  <a:lnTo>
                    <a:pt x="7" y="81"/>
                  </a:lnTo>
                  <a:lnTo>
                    <a:pt x="5" y="75"/>
                  </a:lnTo>
                  <a:lnTo>
                    <a:pt x="3" y="70"/>
                  </a:lnTo>
                  <a:lnTo>
                    <a:pt x="1" y="63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3" y="33"/>
                  </a:lnTo>
                  <a:lnTo>
                    <a:pt x="5" y="27"/>
                  </a:lnTo>
                  <a:lnTo>
                    <a:pt x="7" y="21"/>
                  </a:lnTo>
                  <a:lnTo>
                    <a:pt x="11" y="15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21" y="3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5" y="6"/>
                  </a:lnTo>
                  <a:lnTo>
                    <a:pt x="49" y="9"/>
                  </a:lnTo>
                  <a:lnTo>
                    <a:pt x="50" y="12"/>
                  </a:lnTo>
                  <a:lnTo>
                    <a:pt x="51" y="15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0" y="26"/>
                  </a:lnTo>
                  <a:lnTo>
                    <a:pt x="49" y="30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41"/>
                  </a:lnTo>
                  <a:lnTo>
                    <a:pt x="38" y="46"/>
                  </a:lnTo>
                  <a:lnTo>
                    <a:pt x="38" y="51"/>
                  </a:lnTo>
                  <a:lnTo>
                    <a:pt x="38" y="57"/>
                  </a:lnTo>
                  <a:lnTo>
                    <a:pt x="40" y="61"/>
                  </a:lnTo>
                  <a:lnTo>
                    <a:pt x="42" y="67"/>
                  </a:lnTo>
                  <a:lnTo>
                    <a:pt x="45" y="70"/>
                  </a:lnTo>
                  <a:lnTo>
                    <a:pt x="50" y="75"/>
                  </a:lnTo>
                  <a:lnTo>
                    <a:pt x="54" y="81"/>
                  </a:lnTo>
                  <a:lnTo>
                    <a:pt x="57" y="86"/>
                  </a:lnTo>
                  <a:lnTo>
                    <a:pt x="61" y="92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3" name="Freeform 141"/>
            <p:cNvSpPr>
              <a:spLocks/>
            </p:cNvSpPr>
            <p:nvPr/>
          </p:nvSpPr>
          <p:spPr bwMode="auto">
            <a:xfrm>
              <a:off x="347663" y="79375"/>
              <a:ext cx="34925" cy="88900"/>
            </a:xfrm>
            <a:custGeom>
              <a:avLst/>
              <a:gdLst>
                <a:gd name="T0" fmla="*/ 33313 w 65"/>
                <a:gd name="T1" fmla="*/ 51637 h 167"/>
                <a:gd name="T2" fmla="*/ 34925 w 65"/>
                <a:gd name="T3" fmla="*/ 59089 h 167"/>
                <a:gd name="T4" fmla="*/ 34925 w 65"/>
                <a:gd name="T5" fmla="*/ 65477 h 167"/>
                <a:gd name="T6" fmla="*/ 33313 w 65"/>
                <a:gd name="T7" fmla="*/ 71865 h 167"/>
                <a:gd name="T8" fmla="*/ 31164 w 65"/>
                <a:gd name="T9" fmla="*/ 78253 h 167"/>
                <a:gd name="T10" fmla="*/ 26865 w 65"/>
                <a:gd name="T11" fmla="*/ 84109 h 167"/>
                <a:gd name="T12" fmla="*/ 23104 w 65"/>
                <a:gd name="T13" fmla="*/ 87303 h 167"/>
                <a:gd name="T14" fmla="*/ 19343 w 65"/>
                <a:gd name="T15" fmla="*/ 88900 h 167"/>
                <a:gd name="T16" fmla="*/ 15582 w 65"/>
                <a:gd name="T17" fmla="*/ 88900 h 167"/>
                <a:gd name="T18" fmla="*/ 11821 w 65"/>
                <a:gd name="T19" fmla="*/ 87303 h 167"/>
                <a:gd name="T20" fmla="*/ 8597 w 65"/>
                <a:gd name="T21" fmla="*/ 84641 h 167"/>
                <a:gd name="T22" fmla="*/ 7522 w 65"/>
                <a:gd name="T23" fmla="*/ 80915 h 167"/>
                <a:gd name="T24" fmla="*/ 7522 w 65"/>
                <a:gd name="T25" fmla="*/ 77721 h 167"/>
                <a:gd name="T26" fmla="*/ 8597 w 65"/>
                <a:gd name="T27" fmla="*/ 73995 h 167"/>
                <a:gd name="T28" fmla="*/ 12358 w 65"/>
                <a:gd name="T29" fmla="*/ 69736 h 167"/>
                <a:gd name="T30" fmla="*/ 14507 w 65"/>
                <a:gd name="T31" fmla="*/ 64413 h 167"/>
                <a:gd name="T32" fmla="*/ 14507 w 65"/>
                <a:gd name="T33" fmla="*/ 59089 h 167"/>
                <a:gd name="T34" fmla="*/ 12358 w 65"/>
                <a:gd name="T35" fmla="*/ 54298 h 167"/>
                <a:gd name="T36" fmla="*/ 8060 w 65"/>
                <a:gd name="T37" fmla="*/ 48975 h 167"/>
                <a:gd name="T38" fmla="*/ 3761 w 65"/>
                <a:gd name="T39" fmla="*/ 43119 h 167"/>
                <a:gd name="T40" fmla="*/ 1612 w 65"/>
                <a:gd name="T41" fmla="*/ 37263 h 167"/>
                <a:gd name="T42" fmla="*/ 0 w 65"/>
                <a:gd name="T43" fmla="*/ 30875 h 167"/>
                <a:gd name="T44" fmla="*/ 0 w 65"/>
                <a:gd name="T45" fmla="*/ 23955 h 167"/>
                <a:gd name="T46" fmla="*/ 1612 w 65"/>
                <a:gd name="T47" fmla="*/ 17567 h 167"/>
                <a:gd name="T48" fmla="*/ 3761 w 65"/>
                <a:gd name="T49" fmla="*/ 11179 h 167"/>
                <a:gd name="T50" fmla="*/ 8060 w 65"/>
                <a:gd name="T51" fmla="*/ 5856 h 167"/>
                <a:gd name="T52" fmla="*/ 11821 w 65"/>
                <a:gd name="T53" fmla="*/ 2129 h 167"/>
                <a:gd name="T54" fmla="*/ 15582 w 65"/>
                <a:gd name="T55" fmla="*/ 0 h 167"/>
                <a:gd name="T56" fmla="*/ 19343 w 65"/>
                <a:gd name="T57" fmla="*/ 0 h 167"/>
                <a:gd name="T58" fmla="*/ 23104 w 65"/>
                <a:gd name="T59" fmla="*/ 2129 h 167"/>
                <a:gd name="T60" fmla="*/ 26328 w 65"/>
                <a:gd name="T61" fmla="*/ 4791 h 167"/>
                <a:gd name="T62" fmla="*/ 27403 w 65"/>
                <a:gd name="T63" fmla="*/ 8517 h 167"/>
                <a:gd name="T64" fmla="*/ 27403 w 65"/>
                <a:gd name="T65" fmla="*/ 11711 h 167"/>
                <a:gd name="T66" fmla="*/ 26328 w 65"/>
                <a:gd name="T67" fmla="*/ 15970 h 167"/>
                <a:gd name="T68" fmla="*/ 22567 w 65"/>
                <a:gd name="T69" fmla="*/ 19164 h 167"/>
                <a:gd name="T70" fmla="*/ 20418 w 65"/>
                <a:gd name="T71" fmla="*/ 24487 h 167"/>
                <a:gd name="T72" fmla="*/ 20418 w 65"/>
                <a:gd name="T73" fmla="*/ 30343 h 167"/>
                <a:gd name="T74" fmla="*/ 22567 w 65"/>
                <a:gd name="T75" fmla="*/ 35666 h 167"/>
                <a:gd name="T76" fmla="*/ 26865 w 65"/>
                <a:gd name="T77" fmla="*/ 40457 h 167"/>
                <a:gd name="T78" fmla="*/ 31164 w 65"/>
                <a:gd name="T79" fmla="*/ 46313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5" h="167">
                  <a:moveTo>
                    <a:pt x="60" y="92"/>
                  </a:moveTo>
                  <a:lnTo>
                    <a:pt x="62" y="97"/>
                  </a:lnTo>
                  <a:lnTo>
                    <a:pt x="64" y="104"/>
                  </a:lnTo>
                  <a:lnTo>
                    <a:pt x="65" y="111"/>
                  </a:lnTo>
                  <a:lnTo>
                    <a:pt x="65" y="116"/>
                  </a:lnTo>
                  <a:lnTo>
                    <a:pt x="65" y="123"/>
                  </a:lnTo>
                  <a:lnTo>
                    <a:pt x="64" y="128"/>
                  </a:lnTo>
                  <a:lnTo>
                    <a:pt x="62" y="135"/>
                  </a:lnTo>
                  <a:lnTo>
                    <a:pt x="60" y="140"/>
                  </a:lnTo>
                  <a:lnTo>
                    <a:pt x="58" y="147"/>
                  </a:lnTo>
                  <a:lnTo>
                    <a:pt x="54" y="152"/>
                  </a:lnTo>
                  <a:lnTo>
                    <a:pt x="50" y="158"/>
                  </a:lnTo>
                  <a:lnTo>
                    <a:pt x="46" y="162"/>
                  </a:lnTo>
                  <a:lnTo>
                    <a:pt x="43" y="164"/>
                  </a:lnTo>
                  <a:lnTo>
                    <a:pt x="40" y="166"/>
                  </a:lnTo>
                  <a:lnTo>
                    <a:pt x="36" y="167"/>
                  </a:lnTo>
                  <a:lnTo>
                    <a:pt x="32" y="167"/>
                  </a:lnTo>
                  <a:lnTo>
                    <a:pt x="29" y="167"/>
                  </a:lnTo>
                  <a:lnTo>
                    <a:pt x="25" y="166"/>
                  </a:lnTo>
                  <a:lnTo>
                    <a:pt x="22" y="164"/>
                  </a:lnTo>
                  <a:lnTo>
                    <a:pt x="19" y="162"/>
                  </a:lnTo>
                  <a:lnTo>
                    <a:pt x="16" y="159"/>
                  </a:lnTo>
                  <a:lnTo>
                    <a:pt x="15" y="155"/>
                  </a:lnTo>
                  <a:lnTo>
                    <a:pt x="14" y="152"/>
                  </a:lnTo>
                  <a:lnTo>
                    <a:pt x="14" y="149"/>
                  </a:lnTo>
                  <a:lnTo>
                    <a:pt x="14" y="146"/>
                  </a:lnTo>
                  <a:lnTo>
                    <a:pt x="15" y="141"/>
                  </a:lnTo>
                  <a:lnTo>
                    <a:pt x="16" y="139"/>
                  </a:lnTo>
                  <a:lnTo>
                    <a:pt x="19" y="136"/>
                  </a:lnTo>
                  <a:lnTo>
                    <a:pt x="23" y="131"/>
                  </a:lnTo>
                  <a:lnTo>
                    <a:pt x="25" y="127"/>
                  </a:lnTo>
                  <a:lnTo>
                    <a:pt x="27" y="121"/>
                  </a:lnTo>
                  <a:lnTo>
                    <a:pt x="27" y="116"/>
                  </a:lnTo>
                  <a:lnTo>
                    <a:pt x="27" y="111"/>
                  </a:lnTo>
                  <a:lnTo>
                    <a:pt x="25" y="106"/>
                  </a:lnTo>
                  <a:lnTo>
                    <a:pt x="23" y="102"/>
                  </a:lnTo>
                  <a:lnTo>
                    <a:pt x="19" y="97"/>
                  </a:lnTo>
                  <a:lnTo>
                    <a:pt x="15" y="92"/>
                  </a:lnTo>
                  <a:lnTo>
                    <a:pt x="11" y="87"/>
                  </a:lnTo>
                  <a:lnTo>
                    <a:pt x="7" y="81"/>
                  </a:lnTo>
                  <a:lnTo>
                    <a:pt x="4" y="76"/>
                  </a:lnTo>
                  <a:lnTo>
                    <a:pt x="3" y="70"/>
                  </a:lnTo>
                  <a:lnTo>
                    <a:pt x="1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3" y="33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11" y="16"/>
                  </a:lnTo>
                  <a:lnTo>
                    <a:pt x="15" y="11"/>
                  </a:lnTo>
                  <a:lnTo>
                    <a:pt x="19" y="6"/>
                  </a:lnTo>
                  <a:lnTo>
                    <a:pt x="22" y="4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6" y="6"/>
                  </a:lnTo>
                  <a:lnTo>
                    <a:pt x="49" y="9"/>
                  </a:lnTo>
                  <a:lnTo>
                    <a:pt x="50" y="12"/>
                  </a:lnTo>
                  <a:lnTo>
                    <a:pt x="51" y="16"/>
                  </a:lnTo>
                  <a:lnTo>
                    <a:pt x="51" y="19"/>
                  </a:lnTo>
                  <a:lnTo>
                    <a:pt x="51" y="22"/>
                  </a:lnTo>
                  <a:lnTo>
                    <a:pt x="50" y="27"/>
                  </a:lnTo>
                  <a:lnTo>
                    <a:pt x="49" y="30"/>
                  </a:lnTo>
                  <a:lnTo>
                    <a:pt x="46" y="32"/>
                  </a:lnTo>
                  <a:lnTo>
                    <a:pt x="42" y="36"/>
                  </a:lnTo>
                  <a:lnTo>
                    <a:pt x="40" y="41"/>
                  </a:lnTo>
                  <a:lnTo>
                    <a:pt x="38" y="46"/>
                  </a:lnTo>
                  <a:lnTo>
                    <a:pt x="38" y="52"/>
                  </a:lnTo>
                  <a:lnTo>
                    <a:pt x="38" y="57"/>
                  </a:lnTo>
                  <a:lnTo>
                    <a:pt x="40" y="61"/>
                  </a:lnTo>
                  <a:lnTo>
                    <a:pt x="42" y="67"/>
                  </a:lnTo>
                  <a:lnTo>
                    <a:pt x="46" y="70"/>
                  </a:lnTo>
                  <a:lnTo>
                    <a:pt x="50" y="76"/>
                  </a:lnTo>
                  <a:lnTo>
                    <a:pt x="54" y="81"/>
                  </a:lnTo>
                  <a:lnTo>
                    <a:pt x="58" y="87"/>
                  </a:lnTo>
                  <a:lnTo>
                    <a:pt x="60" y="92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4" name="Freeform 142"/>
            <p:cNvSpPr>
              <a:spLocks/>
            </p:cNvSpPr>
            <p:nvPr/>
          </p:nvSpPr>
          <p:spPr bwMode="auto">
            <a:xfrm>
              <a:off x="311150" y="127000"/>
              <a:ext cx="33338" cy="88900"/>
            </a:xfrm>
            <a:custGeom>
              <a:avLst/>
              <a:gdLst>
                <a:gd name="T0" fmla="*/ 32296 w 64"/>
                <a:gd name="T1" fmla="*/ 51637 h 167"/>
                <a:gd name="T2" fmla="*/ 33338 w 64"/>
                <a:gd name="T3" fmla="*/ 58025 h 167"/>
                <a:gd name="T4" fmla="*/ 33338 w 64"/>
                <a:gd name="T5" fmla="*/ 64413 h 167"/>
                <a:gd name="T6" fmla="*/ 32296 w 64"/>
                <a:gd name="T7" fmla="*/ 71333 h 167"/>
                <a:gd name="T8" fmla="*/ 29171 w 64"/>
                <a:gd name="T9" fmla="*/ 77189 h 167"/>
                <a:gd name="T10" fmla="*/ 26045 w 64"/>
                <a:gd name="T11" fmla="*/ 83044 h 167"/>
                <a:gd name="T12" fmla="*/ 21878 w 64"/>
                <a:gd name="T13" fmla="*/ 87303 h 167"/>
                <a:gd name="T14" fmla="*/ 18753 w 64"/>
                <a:gd name="T15" fmla="*/ 88368 h 167"/>
                <a:gd name="T16" fmla="*/ 14585 w 64"/>
                <a:gd name="T17" fmla="*/ 88368 h 167"/>
                <a:gd name="T18" fmla="*/ 11460 w 64"/>
                <a:gd name="T19" fmla="*/ 87303 h 167"/>
                <a:gd name="T20" fmla="*/ 8335 w 64"/>
                <a:gd name="T21" fmla="*/ 84109 h 167"/>
                <a:gd name="T22" fmla="*/ 6772 w 64"/>
                <a:gd name="T23" fmla="*/ 80915 h 167"/>
                <a:gd name="T24" fmla="*/ 6772 w 64"/>
                <a:gd name="T25" fmla="*/ 76656 h 167"/>
                <a:gd name="T26" fmla="*/ 8335 w 64"/>
                <a:gd name="T27" fmla="*/ 72930 h 167"/>
                <a:gd name="T28" fmla="*/ 11460 w 64"/>
                <a:gd name="T29" fmla="*/ 69736 h 167"/>
                <a:gd name="T30" fmla="*/ 13544 w 64"/>
                <a:gd name="T31" fmla="*/ 64413 h 167"/>
                <a:gd name="T32" fmla="*/ 13544 w 64"/>
                <a:gd name="T33" fmla="*/ 58557 h 167"/>
                <a:gd name="T34" fmla="*/ 11460 w 64"/>
                <a:gd name="T35" fmla="*/ 53234 h 167"/>
                <a:gd name="T36" fmla="*/ 7293 w 64"/>
                <a:gd name="T37" fmla="*/ 48975 h 167"/>
                <a:gd name="T38" fmla="*/ 3125 w 64"/>
                <a:gd name="T39" fmla="*/ 43119 h 167"/>
                <a:gd name="T40" fmla="*/ 1042 w 64"/>
                <a:gd name="T41" fmla="*/ 36731 h 167"/>
                <a:gd name="T42" fmla="*/ 0 w 64"/>
                <a:gd name="T43" fmla="*/ 30343 h 167"/>
                <a:gd name="T44" fmla="*/ 0 w 64"/>
                <a:gd name="T45" fmla="*/ 23955 h 167"/>
                <a:gd name="T46" fmla="*/ 1042 w 64"/>
                <a:gd name="T47" fmla="*/ 17567 h 167"/>
                <a:gd name="T48" fmla="*/ 3125 w 64"/>
                <a:gd name="T49" fmla="*/ 11179 h 167"/>
                <a:gd name="T50" fmla="*/ 7293 w 64"/>
                <a:gd name="T51" fmla="*/ 5323 h 167"/>
                <a:gd name="T52" fmla="*/ 11460 w 64"/>
                <a:gd name="T53" fmla="*/ 1065 h 167"/>
                <a:gd name="T54" fmla="*/ 14585 w 64"/>
                <a:gd name="T55" fmla="*/ 0 h 167"/>
                <a:gd name="T56" fmla="*/ 18753 w 64"/>
                <a:gd name="T57" fmla="*/ 0 h 167"/>
                <a:gd name="T58" fmla="*/ 21878 w 64"/>
                <a:gd name="T59" fmla="*/ 1065 h 167"/>
                <a:gd name="T60" fmla="*/ 25004 w 64"/>
                <a:gd name="T61" fmla="*/ 3726 h 167"/>
                <a:gd name="T62" fmla="*/ 26566 w 64"/>
                <a:gd name="T63" fmla="*/ 7453 h 167"/>
                <a:gd name="T64" fmla="*/ 26566 w 64"/>
                <a:gd name="T65" fmla="*/ 11711 h 167"/>
                <a:gd name="T66" fmla="*/ 25004 w 64"/>
                <a:gd name="T67" fmla="*/ 14905 h 167"/>
                <a:gd name="T68" fmla="*/ 21357 w 64"/>
                <a:gd name="T69" fmla="*/ 19164 h 167"/>
                <a:gd name="T70" fmla="*/ 19794 w 64"/>
                <a:gd name="T71" fmla="*/ 24487 h 167"/>
                <a:gd name="T72" fmla="*/ 19794 w 64"/>
                <a:gd name="T73" fmla="*/ 29811 h 167"/>
                <a:gd name="T74" fmla="*/ 21357 w 64"/>
                <a:gd name="T75" fmla="*/ 34602 h 167"/>
                <a:gd name="T76" fmla="*/ 26045 w 64"/>
                <a:gd name="T77" fmla="*/ 39393 h 167"/>
                <a:gd name="T78" fmla="*/ 29171 w 64"/>
                <a:gd name="T79" fmla="*/ 45249 h 1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4" h="167">
                  <a:moveTo>
                    <a:pt x="60" y="92"/>
                  </a:moveTo>
                  <a:lnTo>
                    <a:pt x="62" y="97"/>
                  </a:lnTo>
                  <a:lnTo>
                    <a:pt x="63" y="104"/>
                  </a:lnTo>
                  <a:lnTo>
                    <a:pt x="64" y="109"/>
                  </a:lnTo>
                  <a:lnTo>
                    <a:pt x="64" y="116"/>
                  </a:lnTo>
                  <a:lnTo>
                    <a:pt x="64" y="121"/>
                  </a:lnTo>
                  <a:lnTo>
                    <a:pt x="63" y="128"/>
                  </a:lnTo>
                  <a:lnTo>
                    <a:pt x="62" y="134"/>
                  </a:lnTo>
                  <a:lnTo>
                    <a:pt x="60" y="140"/>
                  </a:lnTo>
                  <a:lnTo>
                    <a:pt x="56" y="145"/>
                  </a:lnTo>
                  <a:lnTo>
                    <a:pt x="53" y="150"/>
                  </a:lnTo>
                  <a:lnTo>
                    <a:pt x="50" y="156"/>
                  </a:lnTo>
                  <a:lnTo>
                    <a:pt x="46" y="161"/>
                  </a:lnTo>
                  <a:lnTo>
                    <a:pt x="42" y="164"/>
                  </a:lnTo>
                  <a:lnTo>
                    <a:pt x="39" y="165"/>
                  </a:lnTo>
                  <a:lnTo>
                    <a:pt x="36" y="166"/>
                  </a:lnTo>
                  <a:lnTo>
                    <a:pt x="31" y="167"/>
                  </a:lnTo>
                  <a:lnTo>
                    <a:pt x="28" y="166"/>
                  </a:lnTo>
                  <a:lnTo>
                    <a:pt x="25" y="165"/>
                  </a:lnTo>
                  <a:lnTo>
                    <a:pt x="22" y="164"/>
                  </a:lnTo>
                  <a:lnTo>
                    <a:pt x="18" y="161"/>
                  </a:lnTo>
                  <a:lnTo>
                    <a:pt x="16" y="158"/>
                  </a:lnTo>
                  <a:lnTo>
                    <a:pt x="14" y="155"/>
                  </a:lnTo>
                  <a:lnTo>
                    <a:pt x="13" y="152"/>
                  </a:lnTo>
                  <a:lnTo>
                    <a:pt x="13" y="148"/>
                  </a:lnTo>
                  <a:lnTo>
                    <a:pt x="13" y="144"/>
                  </a:lnTo>
                  <a:lnTo>
                    <a:pt x="14" y="141"/>
                  </a:lnTo>
                  <a:lnTo>
                    <a:pt x="16" y="137"/>
                  </a:lnTo>
                  <a:lnTo>
                    <a:pt x="18" y="134"/>
                  </a:lnTo>
                  <a:lnTo>
                    <a:pt x="22" y="131"/>
                  </a:lnTo>
                  <a:lnTo>
                    <a:pt x="25" y="125"/>
                  </a:lnTo>
                  <a:lnTo>
                    <a:pt x="26" y="121"/>
                  </a:lnTo>
                  <a:lnTo>
                    <a:pt x="27" y="116"/>
                  </a:lnTo>
                  <a:lnTo>
                    <a:pt x="26" y="110"/>
                  </a:lnTo>
                  <a:lnTo>
                    <a:pt x="25" y="105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4" y="92"/>
                  </a:lnTo>
                  <a:lnTo>
                    <a:pt x="10" y="86"/>
                  </a:lnTo>
                  <a:lnTo>
                    <a:pt x="6" y="81"/>
                  </a:lnTo>
                  <a:lnTo>
                    <a:pt x="4" y="75"/>
                  </a:lnTo>
                  <a:lnTo>
                    <a:pt x="2" y="69"/>
                  </a:lnTo>
                  <a:lnTo>
                    <a:pt x="1" y="6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38"/>
                  </a:lnTo>
                  <a:lnTo>
                    <a:pt x="2" y="33"/>
                  </a:lnTo>
                  <a:lnTo>
                    <a:pt x="4" y="26"/>
                  </a:lnTo>
                  <a:lnTo>
                    <a:pt x="6" y="21"/>
                  </a:lnTo>
                  <a:lnTo>
                    <a:pt x="10" y="15"/>
                  </a:lnTo>
                  <a:lnTo>
                    <a:pt x="14" y="10"/>
                  </a:lnTo>
                  <a:lnTo>
                    <a:pt x="18" y="5"/>
                  </a:lnTo>
                  <a:lnTo>
                    <a:pt x="22" y="2"/>
                  </a:lnTo>
                  <a:lnTo>
                    <a:pt x="25" y="1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2" y="2"/>
                  </a:lnTo>
                  <a:lnTo>
                    <a:pt x="46" y="5"/>
                  </a:lnTo>
                  <a:lnTo>
                    <a:pt x="48" y="7"/>
                  </a:lnTo>
                  <a:lnTo>
                    <a:pt x="50" y="11"/>
                  </a:lnTo>
                  <a:lnTo>
                    <a:pt x="51" y="14"/>
                  </a:lnTo>
                  <a:lnTo>
                    <a:pt x="51" y="18"/>
                  </a:lnTo>
                  <a:lnTo>
                    <a:pt x="51" y="22"/>
                  </a:lnTo>
                  <a:lnTo>
                    <a:pt x="50" y="25"/>
                  </a:lnTo>
                  <a:lnTo>
                    <a:pt x="48" y="28"/>
                  </a:lnTo>
                  <a:lnTo>
                    <a:pt x="46" y="31"/>
                  </a:lnTo>
                  <a:lnTo>
                    <a:pt x="41" y="36"/>
                  </a:lnTo>
                  <a:lnTo>
                    <a:pt x="39" y="40"/>
                  </a:lnTo>
                  <a:lnTo>
                    <a:pt x="38" y="46"/>
                  </a:lnTo>
                  <a:lnTo>
                    <a:pt x="37" y="50"/>
                  </a:lnTo>
                  <a:lnTo>
                    <a:pt x="38" y="56"/>
                  </a:lnTo>
                  <a:lnTo>
                    <a:pt x="39" y="61"/>
                  </a:lnTo>
                  <a:lnTo>
                    <a:pt x="41" y="65"/>
                  </a:lnTo>
                  <a:lnTo>
                    <a:pt x="46" y="70"/>
                  </a:lnTo>
                  <a:lnTo>
                    <a:pt x="50" y="74"/>
                  </a:lnTo>
                  <a:lnTo>
                    <a:pt x="53" y="80"/>
                  </a:lnTo>
                  <a:lnTo>
                    <a:pt x="56" y="85"/>
                  </a:lnTo>
                  <a:lnTo>
                    <a:pt x="60" y="92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5" name="Freeform 143"/>
            <p:cNvSpPr>
              <a:spLocks noEditPoints="1"/>
            </p:cNvSpPr>
            <p:nvPr/>
          </p:nvSpPr>
          <p:spPr bwMode="auto">
            <a:xfrm>
              <a:off x="87313" y="138112"/>
              <a:ext cx="277813" cy="273050"/>
            </a:xfrm>
            <a:custGeom>
              <a:avLst/>
              <a:gdLst>
                <a:gd name="T0" fmla="*/ 275162 w 524"/>
                <a:gd name="T1" fmla="*/ 219179 h 517"/>
                <a:gd name="T2" fmla="*/ 261377 w 524"/>
                <a:gd name="T3" fmla="*/ 245058 h 517"/>
                <a:gd name="T4" fmla="*/ 237520 w 524"/>
                <a:gd name="T5" fmla="*/ 264072 h 517"/>
                <a:gd name="T6" fmla="*/ 209420 w 524"/>
                <a:gd name="T7" fmla="*/ 272522 h 517"/>
                <a:gd name="T8" fmla="*/ 179730 w 524"/>
                <a:gd name="T9" fmla="*/ 269353 h 517"/>
                <a:gd name="T10" fmla="*/ 153221 w 524"/>
                <a:gd name="T11" fmla="*/ 256149 h 517"/>
                <a:gd name="T12" fmla="*/ 135195 w 524"/>
                <a:gd name="T13" fmla="*/ 235552 h 517"/>
                <a:gd name="T14" fmla="*/ 126182 w 524"/>
                <a:gd name="T15" fmla="*/ 211785 h 517"/>
                <a:gd name="T16" fmla="*/ 124592 w 524"/>
                <a:gd name="T17" fmla="*/ 198054 h 517"/>
                <a:gd name="T18" fmla="*/ 116639 w 524"/>
                <a:gd name="T19" fmla="*/ 159499 h 517"/>
                <a:gd name="T20" fmla="*/ 102324 w 524"/>
                <a:gd name="T21" fmla="*/ 125170 h 517"/>
                <a:gd name="T22" fmla="*/ 87479 w 524"/>
                <a:gd name="T23" fmla="*/ 103516 h 517"/>
                <a:gd name="T24" fmla="*/ 61501 w 524"/>
                <a:gd name="T25" fmla="*/ 83447 h 517"/>
                <a:gd name="T26" fmla="*/ 27039 w 524"/>
                <a:gd name="T27" fmla="*/ 72884 h 517"/>
                <a:gd name="T28" fmla="*/ 7953 w 524"/>
                <a:gd name="T29" fmla="*/ 71827 h 517"/>
                <a:gd name="T30" fmla="*/ 1591 w 524"/>
                <a:gd name="T31" fmla="*/ 64962 h 517"/>
                <a:gd name="T32" fmla="*/ 1591 w 524"/>
                <a:gd name="T33" fmla="*/ 55455 h 517"/>
                <a:gd name="T34" fmla="*/ 7953 w 524"/>
                <a:gd name="T35" fmla="*/ 49117 h 517"/>
                <a:gd name="T36" fmla="*/ 20147 w 524"/>
                <a:gd name="T37" fmla="*/ 47533 h 517"/>
                <a:gd name="T38" fmla="*/ 32871 w 524"/>
                <a:gd name="T39" fmla="*/ 42251 h 517"/>
                <a:gd name="T40" fmla="*/ 42414 w 524"/>
                <a:gd name="T41" fmla="*/ 32745 h 517"/>
                <a:gd name="T42" fmla="*/ 48246 w 524"/>
                <a:gd name="T43" fmla="*/ 20069 h 517"/>
                <a:gd name="T44" fmla="*/ 48776 w 524"/>
                <a:gd name="T45" fmla="*/ 10035 h 517"/>
                <a:gd name="T46" fmla="*/ 54078 w 524"/>
                <a:gd name="T47" fmla="*/ 2641 h 517"/>
                <a:gd name="T48" fmla="*/ 64151 w 524"/>
                <a:gd name="T49" fmla="*/ 1056 h 517"/>
                <a:gd name="T50" fmla="*/ 71574 w 524"/>
                <a:gd name="T51" fmla="*/ 5810 h 517"/>
                <a:gd name="T52" fmla="*/ 73695 w 524"/>
                <a:gd name="T53" fmla="*/ 40139 h 517"/>
                <a:gd name="T54" fmla="*/ 76876 w 524"/>
                <a:gd name="T55" fmla="*/ 53871 h 517"/>
                <a:gd name="T56" fmla="*/ 84298 w 524"/>
                <a:gd name="T57" fmla="*/ 66018 h 517"/>
                <a:gd name="T58" fmla="*/ 91191 w 524"/>
                <a:gd name="T59" fmla="*/ 71827 h 517"/>
                <a:gd name="T60" fmla="*/ 115579 w 524"/>
                <a:gd name="T61" fmla="*/ 84503 h 517"/>
                <a:gd name="T62" fmla="*/ 165415 w 524"/>
                <a:gd name="T63" fmla="*/ 99819 h 517"/>
                <a:gd name="T64" fmla="*/ 213662 w 524"/>
                <a:gd name="T65" fmla="*/ 118304 h 517"/>
                <a:gd name="T66" fmla="*/ 243882 w 524"/>
                <a:gd name="T67" fmla="*/ 135205 h 517"/>
                <a:gd name="T68" fmla="*/ 266679 w 524"/>
                <a:gd name="T69" fmla="*/ 157387 h 517"/>
                <a:gd name="T70" fmla="*/ 276753 w 524"/>
                <a:gd name="T71" fmla="*/ 183794 h 517"/>
                <a:gd name="T72" fmla="*/ 170187 w 524"/>
                <a:gd name="T73" fmla="*/ 174287 h 517"/>
                <a:gd name="T74" fmla="*/ 165946 w 524"/>
                <a:gd name="T75" fmla="*/ 167950 h 517"/>
                <a:gd name="T76" fmla="*/ 159053 w 524"/>
                <a:gd name="T77" fmla="*/ 166893 h 517"/>
                <a:gd name="T78" fmla="*/ 152691 w 524"/>
                <a:gd name="T79" fmla="*/ 171118 h 517"/>
                <a:gd name="T80" fmla="*/ 151101 w 524"/>
                <a:gd name="T81" fmla="*/ 177984 h 517"/>
                <a:gd name="T82" fmla="*/ 155342 w 524"/>
                <a:gd name="T83" fmla="*/ 184322 h 517"/>
                <a:gd name="T84" fmla="*/ 162234 w 524"/>
                <a:gd name="T85" fmla="*/ 185378 h 517"/>
                <a:gd name="T86" fmla="*/ 168596 w 524"/>
                <a:gd name="T87" fmla="*/ 181153 h 517"/>
                <a:gd name="T88" fmla="*/ 170187 w 524"/>
                <a:gd name="T89" fmla="*/ 216539 h 517"/>
                <a:gd name="T90" fmla="*/ 167536 w 524"/>
                <a:gd name="T91" fmla="*/ 210201 h 517"/>
                <a:gd name="T92" fmla="*/ 160644 w 524"/>
                <a:gd name="T93" fmla="*/ 207032 h 517"/>
                <a:gd name="T94" fmla="*/ 153751 w 524"/>
                <a:gd name="T95" fmla="*/ 210201 h 517"/>
                <a:gd name="T96" fmla="*/ 150570 w 524"/>
                <a:gd name="T97" fmla="*/ 216539 h 517"/>
                <a:gd name="T98" fmla="*/ 153751 w 524"/>
                <a:gd name="T99" fmla="*/ 223405 h 517"/>
                <a:gd name="T100" fmla="*/ 160644 w 524"/>
                <a:gd name="T101" fmla="*/ 226045 h 517"/>
                <a:gd name="T102" fmla="*/ 167536 w 524"/>
                <a:gd name="T103" fmla="*/ 223405 h 517"/>
                <a:gd name="T104" fmla="*/ 170187 w 524"/>
                <a:gd name="T105" fmla="*/ 216539 h 51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24" h="517">
                  <a:moveTo>
                    <a:pt x="524" y="374"/>
                  </a:moveTo>
                  <a:lnTo>
                    <a:pt x="523" y="388"/>
                  </a:lnTo>
                  <a:lnTo>
                    <a:pt x="522" y="401"/>
                  </a:lnTo>
                  <a:lnTo>
                    <a:pt x="519" y="415"/>
                  </a:lnTo>
                  <a:lnTo>
                    <a:pt x="514" y="428"/>
                  </a:lnTo>
                  <a:lnTo>
                    <a:pt x="508" y="440"/>
                  </a:lnTo>
                  <a:lnTo>
                    <a:pt x="500" y="452"/>
                  </a:lnTo>
                  <a:lnTo>
                    <a:pt x="493" y="464"/>
                  </a:lnTo>
                  <a:lnTo>
                    <a:pt x="483" y="474"/>
                  </a:lnTo>
                  <a:lnTo>
                    <a:pt x="472" y="484"/>
                  </a:lnTo>
                  <a:lnTo>
                    <a:pt x="460" y="493"/>
                  </a:lnTo>
                  <a:lnTo>
                    <a:pt x="448" y="500"/>
                  </a:lnTo>
                  <a:lnTo>
                    <a:pt x="435" y="506"/>
                  </a:lnTo>
                  <a:lnTo>
                    <a:pt x="422" y="510"/>
                  </a:lnTo>
                  <a:lnTo>
                    <a:pt x="409" y="513"/>
                  </a:lnTo>
                  <a:lnTo>
                    <a:pt x="395" y="516"/>
                  </a:lnTo>
                  <a:lnTo>
                    <a:pt x="380" y="517"/>
                  </a:lnTo>
                  <a:lnTo>
                    <a:pt x="367" y="516"/>
                  </a:lnTo>
                  <a:lnTo>
                    <a:pt x="353" y="513"/>
                  </a:lnTo>
                  <a:lnTo>
                    <a:pt x="339" y="510"/>
                  </a:lnTo>
                  <a:lnTo>
                    <a:pt x="326" y="506"/>
                  </a:lnTo>
                  <a:lnTo>
                    <a:pt x="313" y="500"/>
                  </a:lnTo>
                  <a:lnTo>
                    <a:pt x="301" y="493"/>
                  </a:lnTo>
                  <a:lnTo>
                    <a:pt x="289" y="485"/>
                  </a:lnTo>
                  <a:lnTo>
                    <a:pt x="278" y="475"/>
                  </a:lnTo>
                  <a:lnTo>
                    <a:pt x="269" y="465"/>
                  </a:lnTo>
                  <a:lnTo>
                    <a:pt x="261" y="456"/>
                  </a:lnTo>
                  <a:lnTo>
                    <a:pt x="255" y="446"/>
                  </a:lnTo>
                  <a:lnTo>
                    <a:pt x="249" y="435"/>
                  </a:lnTo>
                  <a:lnTo>
                    <a:pt x="245" y="424"/>
                  </a:lnTo>
                  <a:lnTo>
                    <a:pt x="241" y="413"/>
                  </a:lnTo>
                  <a:lnTo>
                    <a:pt x="238" y="401"/>
                  </a:lnTo>
                  <a:lnTo>
                    <a:pt x="236" y="390"/>
                  </a:lnTo>
                  <a:lnTo>
                    <a:pt x="235" y="375"/>
                  </a:lnTo>
                  <a:lnTo>
                    <a:pt x="233" y="361"/>
                  </a:lnTo>
                  <a:lnTo>
                    <a:pt x="231" y="345"/>
                  </a:lnTo>
                  <a:lnTo>
                    <a:pt x="227" y="331"/>
                  </a:lnTo>
                  <a:lnTo>
                    <a:pt x="220" y="302"/>
                  </a:lnTo>
                  <a:lnTo>
                    <a:pt x="210" y="274"/>
                  </a:lnTo>
                  <a:lnTo>
                    <a:pt x="205" y="261"/>
                  </a:lnTo>
                  <a:lnTo>
                    <a:pt x="199" y="249"/>
                  </a:lnTo>
                  <a:lnTo>
                    <a:pt x="193" y="237"/>
                  </a:lnTo>
                  <a:lnTo>
                    <a:pt x="186" y="225"/>
                  </a:lnTo>
                  <a:lnTo>
                    <a:pt x="179" y="216"/>
                  </a:lnTo>
                  <a:lnTo>
                    <a:pt x="172" y="206"/>
                  </a:lnTo>
                  <a:lnTo>
                    <a:pt x="165" y="196"/>
                  </a:lnTo>
                  <a:lnTo>
                    <a:pt x="158" y="188"/>
                  </a:lnTo>
                  <a:lnTo>
                    <a:pt x="145" y="176"/>
                  </a:lnTo>
                  <a:lnTo>
                    <a:pt x="130" y="166"/>
                  </a:lnTo>
                  <a:lnTo>
                    <a:pt x="116" y="158"/>
                  </a:lnTo>
                  <a:lnTo>
                    <a:pt x="100" y="150"/>
                  </a:lnTo>
                  <a:lnTo>
                    <a:pt x="84" y="145"/>
                  </a:lnTo>
                  <a:lnTo>
                    <a:pt x="67" y="140"/>
                  </a:lnTo>
                  <a:lnTo>
                    <a:pt x="51" y="138"/>
                  </a:lnTo>
                  <a:lnTo>
                    <a:pt x="33" y="137"/>
                  </a:lnTo>
                  <a:lnTo>
                    <a:pt x="24" y="137"/>
                  </a:lnTo>
                  <a:lnTo>
                    <a:pt x="19" y="137"/>
                  </a:lnTo>
                  <a:lnTo>
                    <a:pt x="15" y="136"/>
                  </a:lnTo>
                  <a:lnTo>
                    <a:pt x="11" y="134"/>
                  </a:lnTo>
                  <a:lnTo>
                    <a:pt x="7" y="130"/>
                  </a:lnTo>
                  <a:lnTo>
                    <a:pt x="5" y="127"/>
                  </a:lnTo>
                  <a:lnTo>
                    <a:pt x="3" y="123"/>
                  </a:lnTo>
                  <a:lnTo>
                    <a:pt x="2" y="118"/>
                  </a:lnTo>
                  <a:lnTo>
                    <a:pt x="0" y="114"/>
                  </a:lnTo>
                  <a:lnTo>
                    <a:pt x="2" y="110"/>
                  </a:lnTo>
                  <a:lnTo>
                    <a:pt x="3" y="105"/>
                  </a:lnTo>
                  <a:lnTo>
                    <a:pt x="5" y="101"/>
                  </a:lnTo>
                  <a:lnTo>
                    <a:pt x="7" y="98"/>
                  </a:lnTo>
                  <a:lnTo>
                    <a:pt x="11" y="95"/>
                  </a:lnTo>
                  <a:lnTo>
                    <a:pt x="15" y="93"/>
                  </a:lnTo>
                  <a:lnTo>
                    <a:pt x="19" y="92"/>
                  </a:lnTo>
                  <a:lnTo>
                    <a:pt x="24" y="91"/>
                  </a:lnTo>
                  <a:lnTo>
                    <a:pt x="31" y="91"/>
                  </a:lnTo>
                  <a:lnTo>
                    <a:pt x="38" y="90"/>
                  </a:lnTo>
                  <a:lnTo>
                    <a:pt x="44" y="88"/>
                  </a:lnTo>
                  <a:lnTo>
                    <a:pt x="51" y="86"/>
                  </a:lnTo>
                  <a:lnTo>
                    <a:pt x="56" y="83"/>
                  </a:lnTo>
                  <a:lnTo>
                    <a:pt x="62" y="80"/>
                  </a:lnTo>
                  <a:lnTo>
                    <a:pt x="67" y="76"/>
                  </a:lnTo>
                  <a:lnTo>
                    <a:pt x="72" y="71"/>
                  </a:lnTo>
                  <a:lnTo>
                    <a:pt x="77" y="67"/>
                  </a:lnTo>
                  <a:lnTo>
                    <a:pt x="80" y="62"/>
                  </a:lnTo>
                  <a:lnTo>
                    <a:pt x="83" y="56"/>
                  </a:lnTo>
                  <a:lnTo>
                    <a:pt x="87" y="51"/>
                  </a:lnTo>
                  <a:lnTo>
                    <a:pt x="89" y="44"/>
                  </a:lnTo>
                  <a:lnTo>
                    <a:pt x="91" y="38"/>
                  </a:lnTo>
                  <a:lnTo>
                    <a:pt x="92" y="31"/>
                  </a:lnTo>
                  <a:lnTo>
                    <a:pt x="92" y="24"/>
                  </a:lnTo>
                  <a:lnTo>
                    <a:pt x="92" y="23"/>
                  </a:lnTo>
                  <a:lnTo>
                    <a:pt x="92" y="19"/>
                  </a:lnTo>
                  <a:lnTo>
                    <a:pt x="94" y="15"/>
                  </a:lnTo>
                  <a:lnTo>
                    <a:pt x="97" y="11"/>
                  </a:lnTo>
                  <a:lnTo>
                    <a:pt x="99" y="7"/>
                  </a:lnTo>
                  <a:lnTo>
                    <a:pt x="102" y="5"/>
                  </a:lnTo>
                  <a:lnTo>
                    <a:pt x="106" y="3"/>
                  </a:lnTo>
                  <a:lnTo>
                    <a:pt x="111" y="2"/>
                  </a:lnTo>
                  <a:lnTo>
                    <a:pt x="115" y="0"/>
                  </a:lnTo>
                  <a:lnTo>
                    <a:pt x="121" y="2"/>
                  </a:lnTo>
                  <a:lnTo>
                    <a:pt x="125" y="3"/>
                  </a:lnTo>
                  <a:lnTo>
                    <a:pt x="128" y="5"/>
                  </a:lnTo>
                  <a:lnTo>
                    <a:pt x="131" y="7"/>
                  </a:lnTo>
                  <a:lnTo>
                    <a:pt x="135" y="11"/>
                  </a:lnTo>
                  <a:lnTo>
                    <a:pt x="137" y="15"/>
                  </a:lnTo>
                  <a:lnTo>
                    <a:pt x="138" y="19"/>
                  </a:lnTo>
                  <a:lnTo>
                    <a:pt x="139" y="23"/>
                  </a:lnTo>
                  <a:lnTo>
                    <a:pt x="139" y="76"/>
                  </a:lnTo>
                  <a:lnTo>
                    <a:pt x="139" y="82"/>
                  </a:lnTo>
                  <a:lnTo>
                    <a:pt x="140" y="90"/>
                  </a:lnTo>
                  <a:lnTo>
                    <a:pt x="141" y="95"/>
                  </a:lnTo>
                  <a:lnTo>
                    <a:pt x="145" y="102"/>
                  </a:lnTo>
                  <a:lnTo>
                    <a:pt x="147" y="109"/>
                  </a:lnTo>
                  <a:lnTo>
                    <a:pt x="150" y="114"/>
                  </a:lnTo>
                  <a:lnTo>
                    <a:pt x="154" y="119"/>
                  </a:lnTo>
                  <a:lnTo>
                    <a:pt x="159" y="125"/>
                  </a:lnTo>
                  <a:lnTo>
                    <a:pt x="160" y="125"/>
                  </a:lnTo>
                  <a:lnTo>
                    <a:pt x="165" y="130"/>
                  </a:lnTo>
                  <a:lnTo>
                    <a:pt x="172" y="136"/>
                  </a:lnTo>
                  <a:lnTo>
                    <a:pt x="179" y="141"/>
                  </a:lnTo>
                  <a:lnTo>
                    <a:pt x="187" y="146"/>
                  </a:lnTo>
                  <a:lnTo>
                    <a:pt x="202" y="153"/>
                  </a:lnTo>
                  <a:lnTo>
                    <a:pt x="218" y="160"/>
                  </a:lnTo>
                  <a:lnTo>
                    <a:pt x="235" y="165"/>
                  </a:lnTo>
                  <a:lnTo>
                    <a:pt x="253" y="172"/>
                  </a:lnTo>
                  <a:lnTo>
                    <a:pt x="282" y="181"/>
                  </a:lnTo>
                  <a:lnTo>
                    <a:pt x="312" y="189"/>
                  </a:lnTo>
                  <a:lnTo>
                    <a:pt x="342" y="200"/>
                  </a:lnTo>
                  <a:lnTo>
                    <a:pt x="373" y="211"/>
                  </a:lnTo>
                  <a:lnTo>
                    <a:pt x="388" y="218"/>
                  </a:lnTo>
                  <a:lnTo>
                    <a:pt x="403" y="224"/>
                  </a:lnTo>
                  <a:lnTo>
                    <a:pt x="419" y="231"/>
                  </a:lnTo>
                  <a:lnTo>
                    <a:pt x="433" y="238"/>
                  </a:lnTo>
                  <a:lnTo>
                    <a:pt x="447" y="247"/>
                  </a:lnTo>
                  <a:lnTo>
                    <a:pt x="460" y="256"/>
                  </a:lnTo>
                  <a:lnTo>
                    <a:pt x="473" y="266"/>
                  </a:lnTo>
                  <a:lnTo>
                    <a:pt x="485" y="277"/>
                  </a:lnTo>
                  <a:lnTo>
                    <a:pt x="495" y="288"/>
                  </a:lnTo>
                  <a:lnTo>
                    <a:pt x="503" y="298"/>
                  </a:lnTo>
                  <a:lnTo>
                    <a:pt x="509" y="310"/>
                  </a:lnTo>
                  <a:lnTo>
                    <a:pt x="515" y="322"/>
                  </a:lnTo>
                  <a:lnTo>
                    <a:pt x="519" y="336"/>
                  </a:lnTo>
                  <a:lnTo>
                    <a:pt x="522" y="348"/>
                  </a:lnTo>
                  <a:lnTo>
                    <a:pt x="524" y="361"/>
                  </a:lnTo>
                  <a:lnTo>
                    <a:pt x="524" y="374"/>
                  </a:lnTo>
                  <a:close/>
                  <a:moveTo>
                    <a:pt x="321" y="333"/>
                  </a:moveTo>
                  <a:lnTo>
                    <a:pt x="321" y="330"/>
                  </a:lnTo>
                  <a:lnTo>
                    <a:pt x="320" y="327"/>
                  </a:lnTo>
                  <a:lnTo>
                    <a:pt x="318" y="324"/>
                  </a:lnTo>
                  <a:lnTo>
                    <a:pt x="316" y="320"/>
                  </a:lnTo>
                  <a:lnTo>
                    <a:pt x="313" y="318"/>
                  </a:lnTo>
                  <a:lnTo>
                    <a:pt x="310" y="317"/>
                  </a:lnTo>
                  <a:lnTo>
                    <a:pt x="306" y="316"/>
                  </a:lnTo>
                  <a:lnTo>
                    <a:pt x="303" y="316"/>
                  </a:lnTo>
                  <a:lnTo>
                    <a:pt x="300" y="316"/>
                  </a:lnTo>
                  <a:lnTo>
                    <a:pt x="296" y="317"/>
                  </a:lnTo>
                  <a:lnTo>
                    <a:pt x="293" y="318"/>
                  </a:lnTo>
                  <a:lnTo>
                    <a:pt x="290" y="320"/>
                  </a:lnTo>
                  <a:lnTo>
                    <a:pt x="288" y="324"/>
                  </a:lnTo>
                  <a:lnTo>
                    <a:pt x="286" y="327"/>
                  </a:lnTo>
                  <a:lnTo>
                    <a:pt x="285" y="330"/>
                  </a:lnTo>
                  <a:lnTo>
                    <a:pt x="284" y="333"/>
                  </a:lnTo>
                  <a:lnTo>
                    <a:pt x="285" y="337"/>
                  </a:lnTo>
                  <a:lnTo>
                    <a:pt x="286" y="340"/>
                  </a:lnTo>
                  <a:lnTo>
                    <a:pt x="288" y="343"/>
                  </a:lnTo>
                  <a:lnTo>
                    <a:pt x="290" y="346"/>
                  </a:lnTo>
                  <a:lnTo>
                    <a:pt x="293" y="349"/>
                  </a:lnTo>
                  <a:lnTo>
                    <a:pt x="296" y="350"/>
                  </a:lnTo>
                  <a:lnTo>
                    <a:pt x="300" y="351"/>
                  </a:lnTo>
                  <a:lnTo>
                    <a:pt x="303" y="352"/>
                  </a:lnTo>
                  <a:lnTo>
                    <a:pt x="306" y="351"/>
                  </a:lnTo>
                  <a:lnTo>
                    <a:pt x="310" y="350"/>
                  </a:lnTo>
                  <a:lnTo>
                    <a:pt x="313" y="349"/>
                  </a:lnTo>
                  <a:lnTo>
                    <a:pt x="316" y="346"/>
                  </a:lnTo>
                  <a:lnTo>
                    <a:pt x="318" y="343"/>
                  </a:lnTo>
                  <a:lnTo>
                    <a:pt x="320" y="340"/>
                  </a:lnTo>
                  <a:lnTo>
                    <a:pt x="321" y="337"/>
                  </a:lnTo>
                  <a:lnTo>
                    <a:pt x="321" y="333"/>
                  </a:lnTo>
                  <a:close/>
                  <a:moveTo>
                    <a:pt x="321" y="410"/>
                  </a:moveTo>
                  <a:lnTo>
                    <a:pt x="321" y="407"/>
                  </a:lnTo>
                  <a:lnTo>
                    <a:pt x="320" y="403"/>
                  </a:lnTo>
                  <a:lnTo>
                    <a:pt x="318" y="400"/>
                  </a:lnTo>
                  <a:lnTo>
                    <a:pt x="316" y="398"/>
                  </a:lnTo>
                  <a:lnTo>
                    <a:pt x="313" y="396"/>
                  </a:lnTo>
                  <a:lnTo>
                    <a:pt x="310" y="393"/>
                  </a:lnTo>
                  <a:lnTo>
                    <a:pt x="306" y="392"/>
                  </a:lnTo>
                  <a:lnTo>
                    <a:pt x="303" y="392"/>
                  </a:lnTo>
                  <a:lnTo>
                    <a:pt x="300" y="392"/>
                  </a:lnTo>
                  <a:lnTo>
                    <a:pt x="296" y="393"/>
                  </a:lnTo>
                  <a:lnTo>
                    <a:pt x="293" y="396"/>
                  </a:lnTo>
                  <a:lnTo>
                    <a:pt x="290" y="398"/>
                  </a:lnTo>
                  <a:lnTo>
                    <a:pt x="288" y="400"/>
                  </a:lnTo>
                  <a:lnTo>
                    <a:pt x="286" y="403"/>
                  </a:lnTo>
                  <a:lnTo>
                    <a:pt x="285" y="407"/>
                  </a:lnTo>
                  <a:lnTo>
                    <a:pt x="284" y="410"/>
                  </a:lnTo>
                  <a:lnTo>
                    <a:pt x="285" y="414"/>
                  </a:lnTo>
                  <a:lnTo>
                    <a:pt x="286" y="417"/>
                  </a:lnTo>
                  <a:lnTo>
                    <a:pt x="288" y="421"/>
                  </a:lnTo>
                  <a:lnTo>
                    <a:pt x="290" y="423"/>
                  </a:lnTo>
                  <a:lnTo>
                    <a:pt x="293" y="425"/>
                  </a:lnTo>
                  <a:lnTo>
                    <a:pt x="296" y="427"/>
                  </a:lnTo>
                  <a:lnTo>
                    <a:pt x="300" y="428"/>
                  </a:lnTo>
                  <a:lnTo>
                    <a:pt x="303" y="428"/>
                  </a:lnTo>
                  <a:lnTo>
                    <a:pt x="306" y="428"/>
                  </a:lnTo>
                  <a:lnTo>
                    <a:pt x="310" y="427"/>
                  </a:lnTo>
                  <a:lnTo>
                    <a:pt x="313" y="425"/>
                  </a:lnTo>
                  <a:lnTo>
                    <a:pt x="316" y="423"/>
                  </a:lnTo>
                  <a:lnTo>
                    <a:pt x="318" y="421"/>
                  </a:lnTo>
                  <a:lnTo>
                    <a:pt x="320" y="417"/>
                  </a:lnTo>
                  <a:lnTo>
                    <a:pt x="321" y="414"/>
                  </a:lnTo>
                  <a:lnTo>
                    <a:pt x="321" y="410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6" name="Freeform 144"/>
            <p:cNvSpPr>
              <a:spLocks noEditPoints="1"/>
            </p:cNvSpPr>
            <p:nvPr/>
          </p:nvSpPr>
          <p:spPr bwMode="auto">
            <a:xfrm>
              <a:off x="0" y="0"/>
              <a:ext cx="719138" cy="719138"/>
            </a:xfrm>
            <a:custGeom>
              <a:avLst/>
              <a:gdLst>
                <a:gd name="T0" fmla="*/ 525219 w 1361"/>
                <a:gd name="T1" fmla="*/ 2117 h 1359"/>
                <a:gd name="T2" fmla="*/ 578586 w 1361"/>
                <a:gd name="T3" fmla="*/ 17463 h 1359"/>
                <a:gd name="T4" fmla="*/ 626670 w 1361"/>
                <a:gd name="T5" fmla="*/ 45508 h 1359"/>
                <a:gd name="T6" fmla="*/ 666299 w 1361"/>
                <a:gd name="T7" fmla="*/ 83079 h 1359"/>
                <a:gd name="T8" fmla="*/ 696417 w 1361"/>
                <a:gd name="T9" fmla="*/ 129646 h 1359"/>
                <a:gd name="T10" fmla="*/ 714382 w 1361"/>
                <a:gd name="T11" fmla="*/ 183092 h 1359"/>
                <a:gd name="T12" fmla="*/ 719138 w 1361"/>
                <a:gd name="T13" fmla="*/ 490009 h 1359"/>
                <a:gd name="T14" fmla="*/ 711212 w 1361"/>
                <a:gd name="T15" fmla="*/ 547159 h 1359"/>
                <a:gd name="T16" fmla="*/ 691133 w 1361"/>
                <a:gd name="T17" fmla="*/ 599017 h 1359"/>
                <a:gd name="T18" fmla="*/ 659430 w 1361"/>
                <a:gd name="T19" fmla="*/ 644525 h 1359"/>
                <a:gd name="T20" fmla="*/ 618216 w 1361"/>
                <a:gd name="T21" fmla="*/ 679980 h 1359"/>
                <a:gd name="T22" fmla="*/ 568547 w 1361"/>
                <a:gd name="T23" fmla="*/ 705380 h 1359"/>
                <a:gd name="T24" fmla="*/ 513595 w 1361"/>
                <a:gd name="T25" fmla="*/ 718080 h 1359"/>
                <a:gd name="T26" fmla="*/ 205543 w 1361"/>
                <a:gd name="T27" fmla="*/ 718080 h 1359"/>
                <a:gd name="T28" fmla="*/ 150063 w 1361"/>
                <a:gd name="T29" fmla="*/ 705380 h 1359"/>
                <a:gd name="T30" fmla="*/ 100922 w 1361"/>
                <a:gd name="T31" fmla="*/ 679980 h 1359"/>
                <a:gd name="T32" fmla="*/ 59708 w 1361"/>
                <a:gd name="T33" fmla="*/ 644525 h 1359"/>
                <a:gd name="T34" fmla="*/ 28005 w 1361"/>
                <a:gd name="T35" fmla="*/ 599017 h 1359"/>
                <a:gd name="T36" fmla="*/ 7397 w 1361"/>
                <a:gd name="T37" fmla="*/ 547159 h 1359"/>
                <a:gd name="T38" fmla="*/ 0 w 1361"/>
                <a:gd name="T39" fmla="*/ 490009 h 1359"/>
                <a:gd name="T40" fmla="*/ 4756 w 1361"/>
                <a:gd name="T41" fmla="*/ 183092 h 1359"/>
                <a:gd name="T42" fmla="*/ 22721 w 1361"/>
                <a:gd name="T43" fmla="*/ 129646 h 1359"/>
                <a:gd name="T44" fmla="*/ 52311 w 1361"/>
                <a:gd name="T45" fmla="*/ 83079 h 1359"/>
                <a:gd name="T46" fmla="*/ 91940 w 1361"/>
                <a:gd name="T47" fmla="*/ 45508 h 1359"/>
                <a:gd name="T48" fmla="*/ 140023 w 1361"/>
                <a:gd name="T49" fmla="*/ 17463 h 1359"/>
                <a:gd name="T50" fmla="*/ 193919 w 1361"/>
                <a:gd name="T51" fmla="*/ 2117 h 1359"/>
                <a:gd name="T52" fmla="*/ 218225 w 1361"/>
                <a:gd name="T53" fmla="*/ 25400 h 1359"/>
                <a:gd name="T54" fmla="*/ 168556 w 1361"/>
                <a:gd name="T55" fmla="*/ 33867 h 1359"/>
                <a:gd name="T56" fmla="*/ 123643 w 1361"/>
                <a:gd name="T57" fmla="*/ 54504 h 1359"/>
                <a:gd name="T58" fmla="*/ 85071 w 1361"/>
                <a:gd name="T59" fmla="*/ 84667 h 1359"/>
                <a:gd name="T60" fmla="*/ 54952 w 1361"/>
                <a:gd name="T61" fmla="*/ 123296 h 1359"/>
                <a:gd name="T62" fmla="*/ 34345 w 1361"/>
                <a:gd name="T63" fmla="*/ 168275 h 1359"/>
                <a:gd name="T64" fmla="*/ 25363 w 1361"/>
                <a:gd name="T65" fmla="*/ 218017 h 1359"/>
                <a:gd name="T66" fmla="*/ 27476 w 1361"/>
                <a:gd name="T67" fmla="*/ 521230 h 1359"/>
                <a:gd name="T68" fmla="*/ 41214 w 1361"/>
                <a:gd name="T69" fmla="*/ 569384 h 1359"/>
                <a:gd name="T70" fmla="*/ 66049 w 1361"/>
                <a:gd name="T71" fmla="*/ 611717 h 1359"/>
                <a:gd name="T72" fmla="*/ 99337 w 1361"/>
                <a:gd name="T73" fmla="*/ 647171 h 1359"/>
                <a:gd name="T74" fmla="*/ 141080 w 1361"/>
                <a:gd name="T75" fmla="*/ 673630 h 1359"/>
                <a:gd name="T76" fmla="*/ 187578 w 1361"/>
                <a:gd name="T77" fmla="*/ 690034 h 1359"/>
                <a:gd name="T78" fmla="*/ 489817 w 1361"/>
                <a:gd name="T79" fmla="*/ 693738 h 1359"/>
                <a:gd name="T80" fmla="*/ 540542 w 1361"/>
                <a:gd name="T81" fmla="*/ 687388 h 1359"/>
                <a:gd name="T82" fmla="*/ 587041 w 1361"/>
                <a:gd name="T83" fmla="*/ 669925 h 1359"/>
                <a:gd name="T84" fmla="*/ 626670 w 1361"/>
                <a:gd name="T85" fmla="*/ 640821 h 1359"/>
                <a:gd name="T86" fmla="*/ 658902 w 1361"/>
                <a:gd name="T87" fmla="*/ 603780 h 1359"/>
                <a:gd name="T88" fmla="*/ 681622 w 1361"/>
                <a:gd name="T89" fmla="*/ 559859 h 1359"/>
                <a:gd name="T90" fmla="*/ 692190 w 1361"/>
                <a:gd name="T91" fmla="*/ 510646 h 1359"/>
                <a:gd name="T92" fmla="*/ 692190 w 1361"/>
                <a:gd name="T93" fmla="*/ 207433 h 1359"/>
                <a:gd name="T94" fmla="*/ 681622 w 1361"/>
                <a:gd name="T95" fmla="*/ 158750 h 1359"/>
                <a:gd name="T96" fmla="*/ 658902 w 1361"/>
                <a:gd name="T97" fmla="*/ 114829 h 1359"/>
                <a:gd name="T98" fmla="*/ 626670 w 1361"/>
                <a:gd name="T99" fmla="*/ 77788 h 1359"/>
                <a:gd name="T100" fmla="*/ 587041 w 1361"/>
                <a:gd name="T101" fmla="*/ 49213 h 1359"/>
                <a:gd name="T102" fmla="*/ 540542 w 1361"/>
                <a:gd name="T103" fmla="*/ 30692 h 1359"/>
                <a:gd name="T104" fmla="*/ 489817 w 1361"/>
                <a:gd name="T105" fmla="*/ 24342 h 135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61" h="1359">
                  <a:moveTo>
                    <a:pt x="433" y="0"/>
                  </a:moveTo>
                  <a:lnTo>
                    <a:pt x="927" y="0"/>
                  </a:lnTo>
                  <a:lnTo>
                    <a:pt x="950" y="0"/>
                  </a:lnTo>
                  <a:lnTo>
                    <a:pt x="972" y="2"/>
                  </a:lnTo>
                  <a:lnTo>
                    <a:pt x="994" y="4"/>
                  </a:lnTo>
                  <a:lnTo>
                    <a:pt x="1015" y="8"/>
                  </a:lnTo>
                  <a:lnTo>
                    <a:pt x="1035" y="13"/>
                  </a:lnTo>
                  <a:lnTo>
                    <a:pt x="1056" y="19"/>
                  </a:lnTo>
                  <a:lnTo>
                    <a:pt x="1076" y="26"/>
                  </a:lnTo>
                  <a:lnTo>
                    <a:pt x="1095" y="33"/>
                  </a:lnTo>
                  <a:lnTo>
                    <a:pt x="1115" y="42"/>
                  </a:lnTo>
                  <a:lnTo>
                    <a:pt x="1134" y="52"/>
                  </a:lnTo>
                  <a:lnTo>
                    <a:pt x="1152" y="62"/>
                  </a:lnTo>
                  <a:lnTo>
                    <a:pt x="1170" y="74"/>
                  </a:lnTo>
                  <a:lnTo>
                    <a:pt x="1186" y="86"/>
                  </a:lnTo>
                  <a:lnTo>
                    <a:pt x="1202" y="99"/>
                  </a:lnTo>
                  <a:lnTo>
                    <a:pt x="1219" y="112"/>
                  </a:lnTo>
                  <a:lnTo>
                    <a:pt x="1233" y="126"/>
                  </a:lnTo>
                  <a:lnTo>
                    <a:pt x="1248" y="141"/>
                  </a:lnTo>
                  <a:lnTo>
                    <a:pt x="1261" y="157"/>
                  </a:lnTo>
                  <a:lnTo>
                    <a:pt x="1274" y="173"/>
                  </a:lnTo>
                  <a:lnTo>
                    <a:pt x="1286" y="191"/>
                  </a:lnTo>
                  <a:lnTo>
                    <a:pt x="1297" y="208"/>
                  </a:lnTo>
                  <a:lnTo>
                    <a:pt x="1308" y="227"/>
                  </a:lnTo>
                  <a:lnTo>
                    <a:pt x="1318" y="245"/>
                  </a:lnTo>
                  <a:lnTo>
                    <a:pt x="1327" y="264"/>
                  </a:lnTo>
                  <a:lnTo>
                    <a:pt x="1334" y="283"/>
                  </a:lnTo>
                  <a:lnTo>
                    <a:pt x="1341" y="304"/>
                  </a:lnTo>
                  <a:lnTo>
                    <a:pt x="1346" y="324"/>
                  </a:lnTo>
                  <a:lnTo>
                    <a:pt x="1352" y="346"/>
                  </a:lnTo>
                  <a:lnTo>
                    <a:pt x="1355" y="366"/>
                  </a:lnTo>
                  <a:lnTo>
                    <a:pt x="1358" y="388"/>
                  </a:lnTo>
                  <a:lnTo>
                    <a:pt x="1359" y="410"/>
                  </a:lnTo>
                  <a:lnTo>
                    <a:pt x="1361" y="432"/>
                  </a:lnTo>
                  <a:lnTo>
                    <a:pt x="1361" y="926"/>
                  </a:lnTo>
                  <a:lnTo>
                    <a:pt x="1359" y="949"/>
                  </a:lnTo>
                  <a:lnTo>
                    <a:pt x="1358" y="971"/>
                  </a:lnTo>
                  <a:lnTo>
                    <a:pt x="1355" y="993"/>
                  </a:lnTo>
                  <a:lnTo>
                    <a:pt x="1352" y="1013"/>
                  </a:lnTo>
                  <a:lnTo>
                    <a:pt x="1346" y="1034"/>
                  </a:lnTo>
                  <a:lnTo>
                    <a:pt x="1341" y="1055"/>
                  </a:lnTo>
                  <a:lnTo>
                    <a:pt x="1334" y="1075"/>
                  </a:lnTo>
                  <a:lnTo>
                    <a:pt x="1327" y="1094"/>
                  </a:lnTo>
                  <a:lnTo>
                    <a:pt x="1318" y="1114"/>
                  </a:lnTo>
                  <a:lnTo>
                    <a:pt x="1308" y="1132"/>
                  </a:lnTo>
                  <a:lnTo>
                    <a:pt x="1297" y="1151"/>
                  </a:lnTo>
                  <a:lnTo>
                    <a:pt x="1286" y="1168"/>
                  </a:lnTo>
                  <a:lnTo>
                    <a:pt x="1274" y="1185"/>
                  </a:lnTo>
                  <a:lnTo>
                    <a:pt x="1261" y="1201"/>
                  </a:lnTo>
                  <a:lnTo>
                    <a:pt x="1248" y="1218"/>
                  </a:lnTo>
                  <a:lnTo>
                    <a:pt x="1233" y="1232"/>
                  </a:lnTo>
                  <a:lnTo>
                    <a:pt x="1219" y="1247"/>
                  </a:lnTo>
                  <a:lnTo>
                    <a:pt x="1202" y="1260"/>
                  </a:lnTo>
                  <a:lnTo>
                    <a:pt x="1186" y="1273"/>
                  </a:lnTo>
                  <a:lnTo>
                    <a:pt x="1170" y="1285"/>
                  </a:lnTo>
                  <a:lnTo>
                    <a:pt x="1152" y="1296"/>
                  </a:lnTo>
                  <a:lnTo>
                    <a:pt x="1134" y="1307"/>
                  </a:lnTo>
                  <a:lnTo>
                    <a:pt x="1115" y="1317"/>
                  </a:lnTo>
                  <a:lnTo>
                    <a:pt x="1095" y="1326"/>
                  </a:lnTo>
                  <a:lnTo>
                    <a:pt x="1076" y="1333"/>
                  </a:lnTo>
                  <a:lnTo>
                    <a:pt x="1056" y="1340"/>
                  </a:lnTo>
                  <a:lnTo>
                    <a:pt x="1035" y="1345"/>
                  </a:lnTo>
                  <a:lnTo>
                    <a:pt x="1015" y="1351"/>
                  </a:lnTo>
                  <a:lnTo>
                    <a:pt x="994" y="1354"/>
                  </a:lnTo>
                  <a:lnTo>
                    <a:pt x="972" y="1357"/>
                  </a:lnTo>
                  <a:lnTo>
                    <a:pt x="950" y="1358"/>
                  </a:lnTo>
                  <a:lnTo>
                    <a:pt x="927" y="1359"/>
                  </a:lnTo>
                  <a:lnTo>
                    <a:pt x="433" y="1359"/>
                  </a:lnTo>
                  <a:lnTo>
                    <a:pt x="411" y="1358"/>
                  </a:lnTo>
                  <a:lnTo>
                    <a:pt x="389" y="1357"/>
                  </a:lnTo>
                  <a:lnTo>
                    <a:pt x="367" y="1354"/>
                  </a:lnTo>
                  <a:lnTo>
                    <a:pt x="346" y="1351"/>
                  </a:lnTo>
                  <a:lnTo>
                    <a:pt x="325" y="1345"/>
                  </a:lnTo>
                  <a:lnTo>
                    <a:pt x="305" y="1340"/>
                  </a:lnTo>
                  <a:lnTo>
                    <a:pt x="284" y="1333"/>
                  </a:lnTo>
                  <a:lnTo>
                    <a:pt x="265" y="1326"/>
                  </a:lnTo>
                  <a:lnTo>
                    <a:pt x="246" y="1317"/>
                  </a:lnTo>
                  <a:lnTo>
                    <a:pt x="227" y="1307"/>
                  </a:lnTo>
                  <a:lnTo>
                    <a:pt x="209" y="1296"/>
                  </a:lnTo>
                  <a:lnTo>
                    <a:pt x="191" y="1285"/>
                  </a:lnTo>
                  <a:lnTo>
                    <a:pt x="174" y="1273"/>
                  </a:lnTo>
                  <a:lnTo>
                    <a:pt x="158" y="1260"/>
                  </a:lnTo>
                  <a:lnTo>
                    <a:pt x="142" y="1247"/>
                  </a:lnTo>
                  <a:lnTo>
                    <a:pt x="127" y="1232"/>
                  </a:lnTo>
                  <a:lnTo>
                    <a:pt x="113" y="1218"/>
                  </a:lnTo>
                  <a:lnTo>
                    <a:pt x="99" y="1201"/>
                  </a:lnTo>
                  <a:lnTo>
                    <a:pt x="87" y="1185"/>
                  </a:lnTo>
                  <a:lnTo>
                    <a:pt x="75" y="1168"/>
                  </a:lnTo>
                  <a:lnTo>
                    <a:pt x="63" y="1151"/>
                  </a:lnTo>
                  <a:lnTo>
                    <a:pt x="53" y="1132"/>
                  </a:lnTo>
                  <a:lnTo>
                    <a:pt x="43" y="1114"/>
                  </a:lnTo>
                  <a:lnTo>
                    <a:pt x="34" y="1094"/>
                  </a:lnTo>
                  <a:lnTo>
                    <a:pt x="27" y="1075"/>
                  </a:lnTo>
                  <a:lnTo>
                    <a:pt x="20" y="1055"/>
                  </a:lnTo>
                  <a:lnTo>
                    <a:pt x="14" y="1034"/>
                  </a:lnTo>
                  <a:lnTo>
                    <a:pt x="9" y="1013"/>
                  </a:lnTo>
                  <a:lnTo>
                    <a:pt x="5" y="993"/>
                  </a:lnTo>
                  <a:lnTo>
                    <a:pt x="3" y="971"/>
                  </a:lnTo>
                  <a:lnTo>
                    <a:pt x="0" y="949"/>
                  </a:lnTo>
                  <a:lnTo>
                    <a:pt x="0" y="926"/>
                  </a:lnTo>
                  <a:lnTo>
                    <a:pt x="0" y="432"/>
                  </a:lnTo>
                  <a:lnTo>
                    <a:pt x="0" y="410"/>
                  </a:lnTo>
                  <a:lnTo>
                    <a:pt x="3" y="388"/>
                  </a:lnTo>
                  <a:lnTo>
                    <a:pt x="5" y="366"/>
                  </a:lnTo>
                  <a:lnTo>
                    <a:pt x="9" y="346"/>
                  </a:lnTo>
                  <a:lnTo>
                    <a:pt x="14" y="324"/>
                  </a:lnTo>
                  <a:lnTo>
                    <a:pt x="20" y="304"/>
                  </a:lnTo>
                  <a:lnTo>
                    <a:pt x="27" y="283"/>
                  </a:lnTo>
                  <a:lnTo>
                    <a:pt x="34" y="264"/>
                  </a:lnTo>
                  <a:lnTo>
                    <a:pt x="43" y="245"/>
                  </a:lnTo>
                  <a:lnTo>
                    <a:pt x="53" y="227"/>
                  </a:lnTo>
                  <a:lnTo>
                    <a:pt x="63" y="208"/>
                  </a:lnTo>
                  <a:lnTo>
                    <a:pt x="75" y="191"/>
                  </a:lnTo>
                  <a:lnTo>
                    <a:pt x="87" y="173"/>
                  </a:lnTo>
                  <a:lnTo>
                    <a:pt x="99" y="157"/>
                  </a:lnTo>
                  <a:lnTo>
                    <a:pt x="113" y="141"/>
                  </a:lnTo>
                  <a:lnTo>
                    <a:pt x="127" y="126"/>
                  </a:lnTo>
                  <a:lnTo>
                    <a:pt x="142" y="112"/>
                  </a:lnTo>
                  <a:lnTo>
                    <a:pt x="158" y="99"/>
                  </a:lnTo>
                  <a:lnTo>
                    <a:pt x="174" y="86"/>
                  </a:lnTo>
                  <a:lnTo>
                    <a:pt x="191" y="74"/>
                  </a:lnTo>
                  <a:lnTo>
                    <a:pt x="209" y="62"/>
                  </a:lnTo>
                  <a:lnTo>
                    <a:pt x="227" y="52"/>
                  </a:lnTo>
                  <a:lnTo>
                    <a:pt x="246" y="42"/>
                  </a:lnTo>
                  <a:lnTo>
                    <a:pt x="265" y="33"/>
                  </a:lnTo>
                  <a:lnTo>
                    <a:pt x="284" y="26"/>
                  </a:lnTo>
                  <a:lnTo>
                    <a:pt x="305" y="19"/>
                  </a:lnTo>
                  <a:lnTo>
                    <a:pt x="325" y="13"/>
                  </a:lnTo>
                  <a:lnTo>
                    <a:pt x="346" y="8"/>
                  </a:lnTo>
                  <a:lnTo>
                    <a:pt x="367" y="4"/>
                  </a:lnTo>
                  <a:lnTo>
                    <a:pt x="389" y="2"/>
                  </a:lnTo>
                  <a:lnTo>
                    <a:pt x="411" y="0"/>
                  </a:lnTo>
                  <a:lnTo>
                    <a:pt x="433" y="0"/>
                  </a:lnTo>
                  <a:close/>
                  <a:moveTo>
                    <a:pt x="433" y="46"/>
                  </a:moveTo>
                  <a:lnTo>
                    <a:pt x="413" y="48"/>
                  </a:lnTo>
                  <a:lnTo>
                    <a:pt x="393" y="49"/>
                  </a:lnTo>
                  <a:lnTo>
                    <a:pt x="375" y="51"/>
                  </a:lnTo>
                  <a:lnTo>
                    <a:pt x="355" y="55"/>
                  </a:lnTo>
                  <a:lnTo>
                    <a:pt x="337" y="58"/>
                  </a:lnTo>
                  <a:lnTo>
                    <a:pt x="319" y="64"/>
                  </a:lnTo>
                  <a:lnTo>
                    <a:pt x="301" y="70"/>
                  </a:lnTo>
                  <a:lnTo>
                    <a:pt x="283" y="77"/>
                  </a:lnTo>
                  <a:lnTo>
                    <a:pt x="267" y="85"/>
                  </a:lnTo>
                  <a:lnTo>
                    <a:pt x="249" y="93"/>
                  </a:lnTo>
                  <a:lnTo>
                    <a:pt x="234" y="103"/>
                  </a:lnTo>
                  <a:lnTo>
                    <a:pt x="218" y="113"/>
                  </a:lnTo>
                  <a:lnTo>
                    <a:pt x="202" y="124"/>
                  </a:lnTo>
                  <a:lnTo>
                    <a:pt x="188" y="135"/>
                  </a:lnTo>
                  <a:lnTo>
                    <a:pt x="174" y="147"/>
                  </a:lnTo>
                  <a:lnTo>
                    <a:pt x="161" y="160"/>
                  </a:lnTo>
                  <a:lnTo>
                    <a:pt x="148" y="173"/>
                  </a:lnTo>
                  <a:lnTo>
                    <a:pt x="136" y="187"/>
                  </a:lnTo>
                  <a:lnTo>
                    <a:pt x="125" y="201"/>
                  </a:lnTo>
                  <a:lnTo>
                    <a:pt x="114" y="217"/>
                  </a:lnTo>
                  <a:lnTo>
                    <a:pt x="104" y="233"/>
                  </a:lnTo>
                  <a:lnTo>
                    <a:pt x="94" y="248"/>
                  </a:lnTo>
                  <a:lnTo>
                    <a:pt x="86" y="266"/>
                  </a:lnTo>
                  <a:lnTo>
                    <a:pt x="78" y="282"/>
                  </a:lnTo>
                  <a:lnTo>
                    <a:pt x="71" y="300"/>
                  </a:lnTo>
                  <a:lnTo>
                    <a:pt x="65" y="318"/>
                  </a:lnTo>
                  <a:lnTo>
                    <a:pt x="59" y="336"/>
                  </a:lnTo>
                  <a:lnTo>
                    <a:pt x="55" y="354"/>
                  </a:lnTo>
                  <a:lnTo>
                    <a:pt x="52" y="374"/>
                  </a:lnTo>
                  <a:lnTo>
                    <a:pt x="50" y="392"/>
                  </a:lnTo>
                  <a:lnTo>
                    <a:pt x="48" y="412"/>
                  </a:lnTo>
                  <a:lnTo>
                    <a:pt x="47" y="432"/>
                  </a:lnTo>
                  <a:lnTo>
                    <a:pt x="47" y="926"/>
                  </a:lnTo>
                  <a:lnTo>
                    <a:pt x="48" y="946"/>
                  </a:lnTo>
                  <a:lnTo>
                    <a:pt x="50" y="965"/>
                  </a:lnTo>
                  <a:lnTo>
                    <a:pt x="52" y="985"/>
                  </a:lnTo>
                  <a:lnTo>
                    <a:pt x="55" y="1004"/>
                  </a:lnTo>
                  <a:lnTo>
                    <a:pt x="59" y="1022"/>
                  </a:lnTo>
                  <a:lnTo>
                    <a:pt x="65" y="1041"/>
                  </a:lnTo>
                  <a:lnTo>
                    <a:pt x="71" y="1058"/>
                  </a:lnTo>
                  <a:lnTo>
                    <a:pt x="78" y="1076"/>
                  </a:lnTo>
                  <a:lnTo>
                    <a:pt x="86" y="1093"/>
                  </a:lnTo>
                  <a:lnTo>
                    <a:pt x="94" y="1110"/>
                  </a:lnTo>
                  <a:lnTo>
                    <a:pt x="104" y="1126"/>
                  </a:lnTo>
                  <a:lnTo>
                    <a:pt x="114" y="1141"/>
                  </a:lnTo>
                  <a:lnTo>
                    <a:pt x="125" y="1156"/>
                  </a:lnTo>
                  <a:lnTo>
                    <a:pt x="136" y="1172"/>
                  </a:lnTo>
                  <a:lnTo>
                    <a:pt x="148" y="1185"/>
                  </a:lnTo>
                  <a:lnTo>
                    <a:pt x="161" y="1199"/>
                  </a:lnTo>
                  <a:lnTo>
                    <a:pt x="174" y="1211"/>
                  </a:lnTo>
                  <a:lnTo>
                    <a:pt x="188" y="1223"/>
                  </a:lnTo>
                  <a:lnTo>
                    <a:pt x="202" y="1235"/>
                  </a:lnTo>
                  <a:lnTo>
                    <a:pt x="218" y="1246"/>
                  </a:lnTo>
                  <a:lnTo>
                    <a:pt x="234" y="1256"/>
                  </a:lnTo>
                  <a:lnTo>
                    <a:pt x="249" y="1266"/>
                  </a:lnTo>
                  <a:lnTo>
                    <a:pt x="267" y="1273"/>
                  </a:lnTo>
                  <a:lnTo>
                    <a:pt x="283" y="1281"/>
                  </a:lnTo>
                  <a:lnTo>
                    <a:pt x="301" y="1289"/>
                  </a:lnTo>
                  <a:lnTo>
                    <a:pt x="319" y="1294"/>
                  </a:lnTo>
                  <a:lnTo>
                    <a:pt x="337" y="1299"/>
                  </a:lnTo>
                  <a:lnTo>
                    <a:pt x="355" y="1304"/>
                  </a:lnTo>
                  <a:lnTo>
                    <a:pt x="375" y="1307"/>
                  </a:lnTo>
                  <a:lnTo>
                    <a:pt x="393" y="1309"/>
                  </a:lnTo>
                  <a:lnTo>
                    <a:pt x="413" y="1311"/>
                  </a:lnTo>
                  <a:lnTo>
                    <a:pt x="433" y="1311"/>
                  </a:lnTo>
                  <a:lnTo>
                    <a:pt x="927" y="1311"/>
                  </a:lnTo>
                  <a:lnTo>
                    <a:pt x="947" y="1311"/>
                  </a:lnTo>
                  <a:lnTo>
                    <a:pt x="967" y="1309"/>
                  </a:lnTo>
                  <a:lnTo>
                    <a:pt x="986" y="1307"/>
                  </a:lnTo>
                  <a:lnTo>
                    <a:pt x="1005" y="1304"/>
                  </a:lnTo>
                  <a:lnTo>
                    <a:pt x="1023" y="1299"/>
                  </a:lnTo>
                  <a:lnTo>
                    <a:pt x="1042" y="1294"/>
                  </a:lnTo>
                  <a:lnTo>
                    <a:pt x="1059" y="1289"/>
                  </a:lnTo>
                  <a:lnTo>
                    <a:pt x="1077" y="1281"/>
                  </a:lnTo>
                  <a:lnTo>
                    <a:pt x="1094" y="1273"/>
                  </a:lnTo>
                  <a:lnTo>
                    <a:pt x="1111" y="1266"/>
                  </a:lnTo>
                  <a:lnTo>
                    <a:pt x="1127" y="1256"/>
                  </a:lnTo>
                  <a:lnTo>
                    <a:pt x="1142" y="1246"/>
                  </a:lnTo>
                  <a:lnTo>
                    <a:pt x="1158" y="1235"/>
                  </a:lnTo>
                  <a:lnTo>
                    <a:pt x="1172" y="1223"/>
                  </a:lnTo>
                  <a:lnTo>
                    <a:pt x="1186" y="1211"/>
                  </a:lnTo>
                  <a:lnTo>
                    <a:pt x="1200" y="1199"/>
                  </a:lnTo>
                  <a:lnTo>
                    <a:pt x="1212" y="1185"/>
                  </a:lnTo>
                  <a:lnTo>
                    <a:pt x="1224" y="1172"/>
                  </a:lnTo>
                  <a:lnTo>
                    <a:pt x="1236" y="1156"/>
                  </a:lnTo>
                  <a:lnTo>
                    <a:pt x="1247" y="1141"/>
                  </a:lnTo>
                  <a:lnTo>
                    <a:pt x="1257" y="1126"/>
                  </a:lnTo>
                  <a:lnTo>
                    <a:pt x="1267" y="1110"/>
                  </a:lnTo>
                  <a:lnTo>
                    <a:pt x="1274" y="1093"/>
                  </a:lnTo>
                  <a:lnTo>
                    <a:pt x="1282" y="1076"/>
                  </a:lnTo>
                  <a:lnTo>
                    <a:pt x="1290" y="1058"/>
                  </a:lnTo>
                  <a:lnTo>
                    <a:pt x="1295" y="1041"/>
                  </a:lnTo>
                  <a:lnTo>
                    <a:pt x="1301" y="1022"/>
                  </a:lnTo>
                  <a:lnTo>
                    <a:pt x="1305" y="1004"/>
                  </a:lnTo>
                  <a:lnTo>
                    <a:pt x="1308" y="985"/>
                  </a:lnTo>
                  <a:lnTo>
                    <a:pt x="1310" y="965"/>
                  </a:lnTo>
                  <a:lnTo>
                    <a:pt x="1313" y="946"/>
                  </a:lnTo>
                  <a:lnTo>
                    <a:pt x="1313" y="926"/>
                  </a:lnTo>
                  <a:lnTo>
                    <a:pt x="1313" y="432"/>
                  </a:lnTo>
                  <a:lnTo>
                    <a:pt x="1313" y="412"/>
                  </a:lnTo>
                  <a:lnTo>
                    <a:pt x="1310" y="392"/>
                  </a:lnTo>
                  <a:lnTo>
                    <a:pt x="1308" y="374"/>
                  </a:lnTo>
                  <a:lnTo>
                    <a:pt x="1305" y="354"/>
                  </a:lnTo>
                  <a:lnTo>
                    <a:pt x="1301" y="336"/>
                  </a:lnTo>
                  <a:lnTo>
                    <a:pt x="1295" y="318"/>
                  </a:lnTo>
                  <a:lnTo>
                    <a:pt x="1290" y="300"/>
                  </a:lnTo>
                  <a:lnTo>
                    <a:pt x="1282" y="282"/>
                  </a:lnTo>
                  <a:lnTo>
                    <a:pt x="1274" y="266"/>
                  </a:lnTo>
                  <a:lnTo>
                    <a:pt x="1267" y="248"/>
                  </a:lnTo>
                  <a:lnTo>
                    <a:pt x="1257" y="233"/>
                  </a:lnTo>
                  <a:lnTo>
                    <a:pt x="1247" y="217"/>
                  </a:lnTo>
                  <a:lnTo>
                    <a:pt x="1236" y="201"/>
                  </a:lnTo>
                  <a:lnTo>
                    <a:pt x="1224" y="187"/>
                  </a:lnTo>
                  <a:lnTo>
                    <a:pt x="1212" y="173"/>
                  </a:lnTo>
                  <a:lnTo>
                    <a:pt x="1200" y="160"/>
                  </a:lnTo>
                  <a:lnTo>
                    <a:pt x="1186" y="147"/>
                  </a:lnTo>
                  <a:lnTo>
                    <a:pt x="1172" y="135"/>
                  </a:lnTo>
                  <a:lnTo>
                    <a:pt x="1158" y="124"/>
                  </a:lnTo>
                  <a:lnTo>
                    <a:pt x="1142" y="113"/>
                  </a:lnTo>
                  <a:lnTo>
                    <a:pt x="1127" y="103"/>
                  </a:lnTo>
                  <a:lnTo>
                    <a:pt x="1111" y="93"/>
                  </a:lnTo>
                  <a:lnTo>
                    <a:pt x="1094" y="85"/>
                  </a:lnTo>
                  <a:lnTo>
                    <a:pt x="1077" y="77"/>
                  </a:lnTo>
                  <a:lnTo>
                    <a:pt x="1059" y="70"/>
                  </a:lnTo>
                  <a:lnTo>
                    <a:pt x="1042" y="64"/>
                  </a:lnTo>
                  <a:lnTo>
                    <a:pt x="1023" y="58"/>
                  </a:lnTo>
                  <a:lnTo>
                    <a:pt x="1005" y="55"/>
                  </a:lnTo>
                  <a:lnTo>
                    <a:pt x="986" y="51"/>
                  </a:lnTo>
                  <a:lnTo>
                    <a:pt x="967" y="49"/>
                  </a:lnTo>
                  <a:lnTo>
                    <a:pt x="947" y="48"/>
                  </a:lnTo>
                  <a:lnTo>
                    <a:pt x="927" y="46"/>
                  </a:lnTo>
                  <a:lnTo>
                    <a:pt x="433" y="46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</p:grpSp>
      <p:grpSp>
        <p:nvGrpSpPr>
          <p:cNvPr id="27" name="Группа 3193"/>
          <p:cNvGrpSpPr>
            <a:grpSpLocks/>
          </p:cNvGrpSpPr>
          <p:nvPr/>
        </p:nvGrpSpPr>
        <p:grpSpPr bwMode="auto">
          <a:xfrm>
            <a:off x="4658863" y="6047315"/>
            <a:ext cx="489775" cy="489775"/>
            <a:chOff x="0" y="0"/>
            <a:chExt cx="720725" cy="719138"/>
          </a:xfrm>
        </p:grpSpPr>
        <p:sp>
          <p:nvSpPr>
            <p:cNvPr id="28" name="Freeform 179"/>
            <p:cNvSpPr>
              <a:spLocks noEditPoints="1"/>
            </p:cNvSpPr>
            <p:nvPr/>
          </p:nvSpPr>
          <p:spPr bwMode="auto">
            <a:xfrm>
              <a:off x="0" y="0"/>
              <a:ext cx="720725" cy="719138"/>
            </a:xfrm>
            <a:custGeom>
              <a:avLst/>
              <a:gdLst>
                <a:gd name="T0" fmla="*/ 525849 w 1361"/>
                <a:gd name="T1" fmla="*/ 3170 h 1361"/>
                <a:gd name="T2" fmla="*/ 580393 w 1361"/>
                <a:gd name="T3" fmla="*/ 17965 h 1361"/>
                <a:gd name="T4" fmla="*/ 628053 w 1361"/>
                <a:gd name="T5" fmla="*/ 45970 h 1361"/>
                <a:gd name="T6" fmla="*/ 668299 w 1361"/>
                <a:gd name="T7" fmla="*/ 84014 h 1361"/>
                <a:gd name="T8" fmla="*/ 697954 w 1361"/>
                <a:gd name="T9" fmla="*/ 129984 h 1361"/>
                <a:gd name="T10" fmla="*/ 715959 w 1361"/>
                <a:gd name="T11" fmla="*/ 183351 h 1361"/>
                <a:gd name="T12" fmla="*/ 720725 w 1361"/>
                <a:gd name="T13" fmla="*/ 490345 h 1361"/>
                <a:gd name="T14" fmla="*/ 713311 w 1361"/>
                <a:gd name="T15" fmla="*/ 547940 h 1361"/>
                <a:gd name="T16" fmla="*/ 693188 w 1361"/>
                <a:gd name="T17" fmla="*/ 599194 h 1361"/>
                <a:gd name="T18" fmla="*/ 660885 w 1361"/>
                <a:gd name="T19" fmla="*/ 644107 h 1361"/>
                <a:gd name="T20" fmla="*/ 619580 w 1361"/>
                <a:gd name="T21" fmla="*/ 680037 h 1361"/>
                <a:gd name="T22" fmla="*/ 569802 w 1361"/>
                <a:gd name="T23" fmla="*/ 705400 h 1361"/>
                <a:gd name="T24" fmla="*/ 514728 w 1361"/>
                <a:gd name="T25" fmla="*/ 718081 h 1361"/>
                <a:gd name="T26" fmla="*/ 205997 w 1361"/>
                <a:gd name="T27" fmla="*/ 718081 h 1361"/>
                <a:gd name="T28" fmla="*/ 150923 w 1361"/>
                <a:gd name="T29" fmla="*/ 705400 h 1361"/>
                <a:gd name="T30" fmla="*/ 101675 w 1361"/>
                <a:gd name="T31" fmla="*/ 680037 h 1361"/>
                <a:gd name="T32" fmla="*/ 59840 w 1361"/>
                <a:gd name="T33" fmla="*/ 644107 h 1361"/>
                <a:gd name="T34" fmla="*/ 27537 w 1361"/>
                <a:gd name="T35" fmla="*/ 599194 h 1361"/>
                <a:gd name="T36" fmla="*/ 7414 w 1361"/>
                <a:gd name="T37" fmla="*/ 547940 h 1361"/>
                <a:gd name="T38" fmla="*/ 0 w 1361"/>
                <a:gd name="T39" fmla="*/ 490345 h 1361"/>
                <a:gd name="T40" fmla="*/ 5296 w 1361"/>
                <a:gd name="T41" fmla="*/ 183351 h 1361"/>
                <a:gd name="T42" fmla="*/ 22771 w 1361"/>
                <a:gd name="T43" fmla="*/ 129984 h 1361"/>
                <a:gd name="T44" fmla="*/ 52426 w 1361"/>
                <a:gd name="T45" fmla="*/ 84014 h 1361"/>
                <a:gd name="T46" fmla="*/ 92143 w 1361"/>
                <a:gd name="T47" fmla="*/ 45970 h 1361"/>
                <a:gd name="T48" fmla="*/ 140332 w 1361"/>
                <a:gd name="T49" fmla="*/ 17965 h 1361"/>
                <a:gd name="T50" fmla="*/ 194876 w 1361"/>
                <a:gd name="T51" fmla="*/ 3170 h 1361"/>
                <a:gd name="T52" fmla="*/ 219236 w 1361"/>
                <a:gd name="T53" fmla="*/ 25363 h 1361"/>
                <a:gd name="T54" fmla="*/ 168928 w 1361"/>
                <a:gd name="T55" fmla="*/ 34874 h 1361"/>
                <a:gd name="T56" fmla="*/ 123386 w 1361"/>
                <a:gd name="T57" fmla="*/ 54952 h 1361"/>
                <a:gd name="T58" fmla="*/ 85258 w 1361"/>
                <a:gd name="T59" fmla="*/ 85071 h 1361"/>
                <a:gd name="T60" fmla="*/ 54544 w 1361"/>
                <a:gd name="T61" fmla="*/ 123643 h 1361"/>
                <a:gd name="T62" fmla="*/ 34421 w 1361"/>
                <a:gd name="T63" fmla="*/ 168556 h 1361"/>
                <a:gd name="T64" fmla="*/ 25948 w 1361"/>
                <a:gd name="T65" fmla="*/ 218753 h 1361"/>
                <a:gd name="T66" fmla="*/ 27537 w 1361"/>
                <a:gd name="T67" fmla="*/ 520992 h 1361"/>
                <a:gd name="T68" fmla="*/ 41305 w 1361"/>
                <a:gd name="T69" fmla="*/ 569604 h 1361"/>
                <a:gd name="T70" fmla="*/ 65665 w 1361"/>
                <a:gd name="T71" fmla="*/ 612403 h 1361"/>
                <a:gd name="T72" fmla="*/ 100086 w 1361"/>
                <a:gd name="T73" fmla="*/ 647277 h 1361"/>
                <a:gd name="T74" fmla="*/ 140862 w 1361"/>
                <a:gd name="T75" fmla="*/ 674225 h 1361"/>
                <a:gd name="T76" fmla="*/ 188522 w 1361"/>
                <a:gd name="T77" fmla="*/ 689548 h 1361"/>
                <a:gd name="T78" fmla="*/ 491427 w 1361"/>
                <a:gd name="T79" fmla="*/ 694304 h 1361"/>
                <a:gd name="T80" fmla="*/ 542265 w 1361"/>
                <a:gd name="T81" fmla="*/ 687963 h 1361"/>
                <a:gd name="T82" fmla="*/ 588336 w 1361"/>
                <a:gd name="T83" fmla="*/ 669469 h 1361"/>
                <a:gd name="T84" fmla="*/ 628053 w 1361"/>
                <a:gd name="T85" fmla="*/ 640936 h 1361"/>
                <a:gd name="T86" fmla="*/ 660885 w 1361"/>
                <a:gd name="T87" fmla="*/ 604477 h 1361"/>
                <a:gd name="T88" fmla="*/ 683127 w 1361"/>
                <a:gd name="T89" fmla="*/ 560621 h 1361"/>
                <a:gd name="T90" fmla="*/ 694247 w 1361"/>
                <a:gd name="T91" fmla="*/ 511481 h 1361"/>
                <a:gd name="T92" fmla="*/ 694247 w 1361"/>
                <a:gd name="T93" fmla="*/ 208714 h 1361"/>
                <a:gd name="T94" fmla="*/ 683127 w 1361"/>
                <a:gd name="T95" fmla="*/ 159574 h 1361"/>
                <a:gd name="T96" fmla="*/ 660885 w 1361"/>
                <a:gd name="T97" fmla="*/ 115717 h 1361"/>
                <a:gd name="T98" fmla="*/ 628053 w 1361"/>
                <a:gd name="T99" fmla="*/ 78730 h 1361"/>
                <a:gd name="T100" fmla="*/ 588336 w 1361"/>
                <a:gd name="T101" fmla="*/ 49669 h 1361"/>
                <a:gd name="T102" fmla="*/ 542265 w 1361"/>
                <a:gd name="T103" fmla="*/ 31703 h 1361"/>
                <a:gd name="T104" fmla="*/ 491427 w 1361"/>
                <a:gd name="T105" fmla="*/ 25363 h 13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361" h="1361">
                  <a:moveTo>
                    <a:pt x="433" y="0"/>
                  </a:moveTo>
                  <a:lnTo>
                    <a:pt x="928" y="0"/>
                  </a:lnTo>
                  <a:lnTo>
                    <a:pt x="950" y="2"/>
                  </a:lnTo>
                  <a:lnTo>
                    <a:pt x="972" y="3"/>
                  </a:lnTo>
                  <a:lnTo>
                    <a:pt x="993" y="6"/>
                  </a:lnTo>
                  <a:lnTo>
                    <a:pt x="1015" y="9"/>
                  </a:lnTo>
                  <a:lnTo>
                    <a:pt x="1036" y="15"/>
                  </a:lnTo>
                  <a:lnTo>
                    <a:pt x="1056" y="20"/>
                  </a:lnTo>
                  <a:lnTo>
                    <a:pt x="1076" y="27"/>
                  </a:lnTo>
                  <a:lnTo>
                    <a:pt x="1096" y="34"/>
                  </a:lnTo>
                  <a:lnTo>
                    <a:pt x="1115" y="43"/>
                  </a:lnTo>
                  <a:lnTo>
                    <a:pt x="1134" y="53"/>
                  </a:lnTo>
                  <a:lnTo>
                    <a:pt x="1151" y="64"/>
                  </a:lnTo>
                  <a:lnTo>
                    <a:pt x="1170" y="75"/>
                  </a:lnTo>
                  <a:lnTo>
                    <a:pt x="1186" y="87"/>
                  </a:lnTo>
                  <a:lnTo>
                    <a:pt x="1203" y="100"/>
                  </a:lnTo>
                  <a:lnTo>
                    <a:pt x="1219" y="113"/>
                  </a:lnTo>
                  <a:lnTo>
                    <a:pt x="1233" y="128"/>
                  </a:lnTo>
                  <a:lnTo>
                    <a:pt x="1248" y="142"/>
                  </a:lnTo>
                  <a:lnTo>
                    <a:pt x="1262" y="159"/>
                  </a:lnTo>
                  <a:lnTo>
                    <a:pt x="1275" y="175"/>
                  </a:lnTo>
                  <a:lnTo>
                    <a:pt x="1287" y="192"/>
                  </a:lnTo>
                  <a:lnTo>
                    <a:pt x="1298" y="209"/>
                  </a:lnTo>
                  <a:lnTo>
                    <a:pt x="1309" y="228"/>
                  </a:lnTo>
                  <a:lnTo>
                    <a:pt x="1318" y="246"/>
                  </a:lnTo>
                  <a:lnTo>
                    <a:pt x="1326" y="266"/>
                  </a:lnTo>
                  <a:lnTo>
                    <a:pt x="1335" y="285"/>
                  </a:lnTo>
                  <a:lnTo>
                    <a:pt x="1341" y="305"/>
                  </a:lnTo>
                  <a:lnTo>
                    <a:pt x="1347" y="326"/>
                  </a:lnTo>
                  <a:lnTo>
                    <a:pt x="1352" y="347"/>
                  </a:lnTo>
                  <a:lnTo>
                    <a:pt x="1356" y="367"/>
                  </a:lnTo>
                  <a:lnTo>
                    <a:pt x="1359" y="389"/>
                  </a:lnTo>
                  <a:lnTo>
                    <a:pt x="1360" y="411"/>
                  </a:lnTo>
                  <a:lnTo>
                    <a:pt x="1361" y="434"/>
                  </a:lnTo>
                  <a:lnTo>
                    <a:pt x="1361" y="928"/>
                  </a:lnTo>
                  <a:lnTo>
                    <a:pt x="1360" y="950"/>
                  </a:lnTo>
                  <a:lnTo>
                    <a:pt x="1359" y="972"/>
                  </a:lnTo>
                  <a:lnTo>
                    <a:pt x="1356" y="994"/>
                  </a:lnTo>
                  <a:lnTo>
                    <a:pt x="1352" y="1015"/>
                  </a:lnTo>
                  <a:lnTo>
                    <a:pt x="1347" y="1037"/>
                  </a:lnTo>
                  <a:lnTo>
                    <a:pt x="1341" y="1056"/>
                  </a:lnTo>
                  <a:lnTo>
                    <a:pt x="1335" y="1077"/>
                  </a:lnTo>
                  <a:lnTo>
                    <a:pt x="1326" y="1097"/>
                  </a:lnTo>
                  <a:lnTo>
                    <a:pt x="1318" y="1115"/>
                  </a:lnTo>
                  <a:lnTo>
                    <a:pt x="1309" y="1134"/>
                  </a:lnTo>
                  <a:lnTo>
                    <a:pt x="1298" y="1152"/>
                  </a:lnTo>
                  <a:lnTo>
                    <a:pt x="1287" y="1170"/>
                  </a:lnTo>
                  <a:lnTo>
                    <a:pt x="1275" y="1187"/>
                  </a:lnTo>
                  <a:lnTo>
                    <a:pt x="1262" y="1204"/>
                  </a:lnTo>
                  <a:lnTo>
                    <a:pt x="1248" y="1219"/>
                  </a:lnTo>
                  <a:lnTo>
                    <a:pt x="1233" y="1234"/>
                  </a:lnTo>
                  <a:lnTo>
                    <a:pt x="1219" y="1248"/>
                  </a:lnTo>
                  <a:lnTo>
                    <a:pt x="1203" y="1261"/>
                  </a:lnTo>
                  <a:lnTo>
                    <a:pt x="1186" y="1275"/>
                  </a:lnTo>
                  <a:lnTo>
                    <a:pt x="1170" y="1287"/>
                  </a:lnTo>
                  <a:lnTo>
                    <a:pt x="1151" y="1299"/>
                  </a:lnTo>
                  <a:lnTo>
                    <a:pt x="1134" y="1308"/>
                  </a:lnTo>
                  <a:lnTo>
                    <a:pt x="1115" y="1318"/>
                  </a:lnTo>
                  <a:lnTo>
                    <a:pt x="1096" y="1327"/>
                  </a:lnTo>
                  <a:lnTo>
                    <a:pt x="1076" y="1335"/>
                  </a:lnTo>
                  <a:lnTo>
                    <a:pt x="1056" y="1341"/>
                  </a:lnTo>
                  <a:lnTo>
                    <a:pt x="1036" y="1348"/>
                  </a:lnTo>
                  <a:lnTo>
                    <a:pt x="1015" y="1352"/>
                  </a:lnTo>
                  <a:lnTo>
                    <a:pt x="993" y="1356"/>
                  </a:lnTo>
                  <a:lnTo>
                    <a:pt x="972" y="1359"/>
                  </a:lnTo>
                  <a:lnTo>
                    <a:pt x="950" y="1361"/>
                  </a:lnTo>
                  <a:lnTo>
                    <a:pt x="928" y="1361"/>
                  </a:lnTo>
                  <a:lnTo>
                    <a:pt x="433" y="1361"/>
                  </a:lnTo>
                  <a:lnTo>
                    <a:pt x="411" y="1361"/>
                  </a:lnTo>
                  <a:lnTo>
                    <a:pt x="389" y="1359"/>
                  </a:lnTo>
                  <a:lnTo>
                    <a:pt x="368" y="1356"/>
                  </a:lnTo>
                  <a:lnTo>
                    <a:pt x="346" y="1352"/>
                  </a:lnTo>
                  <a:lnTo>
                    <a:pt x="325" y="1348"/>
                  </a:lnTo>
                  <a:lnTo>
                    <a:pt x="304" y="1341"/>
                  </a:lnTo>
                  <a:lnTo>
                    <a:pt x="285" y="1335"/>
                  </a:lnTo>
                  <a:lnTo>
                    <a:pt x="265" y="1327"/>
                  </a:lnTo>
                  <a:lnTo>
                    <a:pt x="245" y="1318"/>
                  </a:lnTo>
                  <a:lnTo>
                    <a:pt x="227" y="1308"/>
                  </a:lnTo>
                  <a:lnTo>
                    <a:pt x="209" y="1299"/>
                  </a:lnTo>
                  <a:lnTo>
                    <a:pt x="192" y="1287"/>
                  </a:lnTo>
                  <a:lnTo>
                    <a:pt x="174" y="1275"/>
                  </a:lnTo>
                  <a:lnTo>
                    <a:pt x="158" y="1261"/>
                  </a:lnTo>
                  <a:lnTo>
                    <a:pt x="143" y="1248"/>
                  </a:lnTo>
                  <a:lnTo>
                    <a:pt x="128" y="1234"/>
                  </a:lnTo>
                  <a:lnTo>
                    <a:pt x="113" y="1219"/>
                  </a:lnTo>
                  <a:lnTo>
                    <a:pt x="99" y="1204"/>
                  </a:lnTo>
                  <a:lnTo>
                    <a:pt x="86" y="1187"/>
                  </a:lnTo>
                  <a:lnTo>
                    <a:pt x="74" y="1170"/>
                  </a:lnTo>
                  <a:lnTo>
                    <a:pt x="63" y="1152"/>
                  </a:lnTo>
                  <a:lnTo>
                    <a:pt x="52" y="1134"/>
                  </a:lnTo>
                  <a:lnTo>
                    <a:pt x="43" y="1115"/>
                  </a:lnTo>
                  <a:lnTo>
                    <a:pt x="35" y="1097"/>
                  </a:lnTo>
                  <a:lnTo>
                    <a:pt x="27" y="1077"/>
                  </a:lnTo>
                  <a:lnTo>
                    <a:pt x="19" y="1056"/>
                  </a:lnTo>
                  <a:lnTo>
                    <a:pt x="14" y="1037"/>
                  </a:lnTo>
                  <a:lnTo>
                    <a:pt x="10" y="1015"/>
                  </a:lnTo>
                  <a:lnTo>
                    <a:pt x="5" y="994"/>
                  </a:lnTo>
                  <a:lnTo>
                    <a:pt x="3" y="972"/>
                  </a:lnTo>
                  <a:lnTo>
                    <a:pt x="1" y="950"/>
                  </a:lnTo>
                  <a:lnTo>
                    <a:pt x="0" y="928"/>
                  </a:lnTo>
                  <a:lnTo>
                    <a:pt x="0" y="434"/>
                  </a:lnTo>
                  <a:lnTo>
                    <a:pt x="1" y="411"/>
                  </a:lnTo>
                  <a:lnTo>
                    <a:pt x="3" y="389"/>
                  </a:lnTo>
                  <a:lnTo>
                    <a:pt x="5" y="367"/>
                  </a:lnTo>
                  <a:lnTo>
                    <a:pt x="10" y="347"/>
                  </a:lnTo>
                  <a:lnTo>
                    <a:pt x="14" y="326"/>
                  </a:lnTo>
                  <a:lnTo>
                    <a:pt x="19" y="305"/>
                  </a:lnTo>
                  <a:lnTo>
                    <a:pt x="27" y="285"/>
                  </a:lnTo>
                  <a:lnTo>
                    <a:pt x="35" y="266"/>
                  </a:lnTo>
                  <a:lnTo>
                    <a:pt x="43" y="246"/>
                  </a:lnTo>
                  <a:lnTo>
                    <a:pt x="52" y="228"/>
                  </a:lnTo>
                  <a:lnTo>
                    <a:pt x="63" y="209"/>
                  </a:lnTo>
                  <a:lnTo>
                    <a:pt x="74" y="192"/>
                  </a:lnTo>
                  <a:lnTo>
                    <a:pt x="86" y="175"/>
                  </a:lnTo>
                  <a:lnTo>
                    <a:pt x="99" y="159"/>
                  </a:lnTo>
                  <a:lnTo>
                    <a:pt x="113" y="142"/>
                  </a:lnTo>
                  <a:lnTo>
                    <a:pt x="128" y="128"/>
                  </a:lnTo>
                  <a:lnTo>
                    <a:pt x="143" y="113"/>
                  </a:lnTo>
                  <a:lnTo>
                    <a:pt x="158" y="100"/>
                  </a:lnTo>
                  <a:lnTo>
                    <a:pt x="174" y="87"/>
                  </a:lnTo>
                  <a:lnTo>
                    <a:pt x="192" y="75"/>
                  </a:lnTo>
                  <a:lnTo>
                    <a:pt x="209" y="64"/>
                  </a:lnTo>
                  <a:lnTo>
                    <a:pt x="227" y="53"/>
                  </a:lnTo>
                  <a:lnTo>
                    <a:pt x="245" y="43"/>
                  </a:lnTo>
                  <a:lnTo>
                    <a:pt x="265" y="34"/>
                  </a:lnTo>
                  <a:lnTo>
                    <a:pt x="285" y="27"/>
                  </a:lnTo>
                  <a:lnTo>
                    <a:pt x="304" y="20"/>
                  </a:lnTo>
                  <a:lnTo>
                    <a:pt x="325" y="15"/>
                  </a:lnTo>
                  <a:lnTo>
                    <a:pt x="346" y="9"/>
                  </a:lnTo>
                  <a:lnTo>
                    <a:pt x="368" y="6"/>
                  </a:lnTo>
                  <a:lnTo>
                    <a:pt x="389" y="3"/>
                  </a:lnTo>
                  <a:lnTo>
                    <a:pt x="411" y="2"/>
                  </a:lnTo>
                  <a:lnTo>
                    <a:pt x="433" y="0"/>
                  </a:lnTo>
                  <a:close/>
                  <a:moveTo>
                    <a:pt x="433" y="48"/>
                  </a:moveTo>
                  <a:lnTo>
                    <a:pt x="414" y="48"/>
                  </a:lnTo>
                  <a:lnTo>
                    <a:pt x="394" y="51"/>
                  </a:lnTo>
                  <a:lnTo>
                    <a:pt x="375" y="53"/>
                  </a:lnTo>
                  <a:lnTo>
                    <a:pt x="356" y="56"/>
                  </a:lnTo>
                  <a:lnTo>
                    <a:pt x="337" y="60"/>
                  </a:lnTo>
                  <a:lnTo>
                    <a:pt x="319" y="66"/>
                  </a:lnTo>
                  <a:lnTo>
                    <a:pt x="301" y="71"/>
                  </a:lnTo>
                  <a:lnTo>
                    <a:pt x="284" y="79"/>
                  </a:lnTo>
                  <a:lnTo>
                    <a:pt x="266" y="87"/>
                  </a:lnTo>
                  <a:lnTo>
                    <a:pt x="250" y="94"/>
                  </a:lnTo>
                  <a:lnTo>
                    <a:pt x="233" y="104"/>
                  </a:lnTo>
                  <a:lnTo>
                    <a:pt x="218" y="114"/>
                  </a:lnTo>
                  <a:lnTo>
                    <a:pt x="203" y="125"/>
                  </a:lnTo>
                  <a:lnTo>
                    <a:pt x="189" y="137"/>
                  </a:lnTo>
                  <a:lnTo>
                    <a:pt x="174" y="149"/>
                  </a:lnTo>
                  <a:lnTo>
                    <a:pt x="161" y="161"/>
                  </a:lnTo>
                  <a:lnTo>
                    <a:pt x="148" y="175"/>
                  </a:lnTo>
                  <a:lnTo>
                    <a:pt x="136" y="188"/>
                  </a:lnTo>
                  <a:lnTo>
                    <a:pt x="124" y="204"/>
                  </a:lnTo>
                  <a:lnTo>
                    <a:pt x="114" y="219"/>
                  </a:lnTo>
                  <a:lnTo>
                    <a:pt x="103" y="234"/>
                  </a:lnTo>
                  <a:lnTo>
                    <a:pt x="95" y="250"/>
                  </a:lnTo>
                  <a:lnTo>
                    <a:pt x="86" y="267"/>
                  </a:lnTo>
                  <a:lnTo>
                    <a:pt x="78" y="284"/>
                  </a:lnTo>
                  <a:lnTo>
                    <a:pt x="72" y="302"/>
                  </a:lnTo>
                  <a:lnTo>
                    <a:pt x="65" y="319"/>
                  </a:lnTo>
                  <a:lnTo>
                    <a:pt x="60" y="338"/>
                  </a:lnTo>
                  <a:lnTo>
                    <a:pt x="55" y="356"/>
                  </a:lnTo>
                  <a:lnTo>
                    <a:pt x="52" y="375"/>
                  </a:lnTo>
                  <a:lnTo>
                    <a:pt x="50" y="395"/>
                  </a:lnTo>
                  <a:lnTo>
                    <a:pt x="49" y="414"/>
                  </a:lnTo>
                  <a:lnTo>
                    <a:pt x="48" y="434"/>
                  </a:lnTo>
                  <a:lnTo>
                    <a:pt x="48" y="928"/>
                  </a:lnTo>
                  <a:lnTo>
                    <a:pt x="49" y="948"/>
                  </a:lnTo>
                  <a:lnTo>
                    <a:pt x="50" y="968"/>
                  </a:lnTo>
                  <a:lnTo>
                    <a:pt x="52" y="986"/>
                  </a:lnTo>
                  <a:lnTo>
                    <a:pt x="55" y="1006"/>
                  </a:lnTo>
                  <a:lnTo>
                    <a:pt x="60" y="1025"/>
                  </a:lnTo>
                  <a:lnTo>
                    <a:pt x="65" y="1042"/>
                  </a:lnTo>
                  <a:lnTo>
                    <a:pt x="72" y="1061"/>
                  </a:lnTo>
                  <a:lnTo>
                    <a:pt x="78" y="1078"/>
                  </a:lnTo>
                  <a:lnTo>
                    <a:pt x="86" y="1094"/>
                  </a:lnTo>
                  <a:lnTo>
                    <a:pt x="95" y="1112"/>
                  </a:lnTo>
                  <a:lnTo>
                    <a:pt x="103" y="1127"/>
                  </a:lnTo>
                  <a:lnTo>
                    <a:pt x="114" y="1144"/>
                  </a:lnTo>
                  <a:lnTo>
                    <a:pt x="124" y="1159"/>
                  </a:lnTo>
                  <a:lnTo>
                    <a:pt x="136" y="1173"/>
                  </a:lnTo>
                  <a:lnTo>
                    <a:pt x="148" y="1187"/>
                  </a:lnTo>
                  <a:lnTo>
                    <a:pt x="161" y="1200"/>
                  </a:lnTo>
                  <a:lnTo>
                    <a:pt x="174" y="1213"/>
                  </a:lnTo>
                  <a:lnTo>
                    <a:pt x="189" y="1225"/>
                  </a:lnTo>
                  <a:lnTo>
                    <a:pt x="203" y="1236"/>
                  </a:lnTo>
                  <a:lnTo>
                    <a:pt x="218" y="1247"/>
                  </a:lnTo>
                  <a:lnTo>
                    <a:pt x="233" y="1257"/>
                  </a:lnTo>
                  <a:lnTo>
                    <a:pt x="250" y="1267"/>
                  </a:lnTo>
                  <a:lnTo>
                    <a:pt x="266" y="1276"/>
                  </a:lnTo>
                  <a:lnTo>
                    <a:pt x="284" y="1283"/>
                  </a:lnTo>
                  <a:lnTo>
                    <a:pt x="301" y="1290"/>
                  </a:lnTo>
                  <a:lnTo>
                    <a:pt x="319" y="1296"/>
                  </a:lnTo>
                  <a:lnTo>
                    <a:pt x="337" y="1302"/>
                  </a:lnTo>
                  <a:lnTo>
                    <a:pt x="356" y="1305"/>
                  </a:lnTo>
                  <a:lnTo>
                    <a:pt x="375" y="1310"/>
                  </a:lnTo>
                  <a:lnTo>
                    <a:pt x="394" y="1312"/>
                  </a:lnTo>
                  <a:lnTo>
                    <a:pt x="414" y="1313"/>
                  </a:lnTo>
                  <a:lnTo>
                    <a:pt x="433" y="1314"/>
                  </a:lnTo>
                  <a:lnTo>
                    <a:pt x="928" y="1314"/>
                  </a:lnTo>
                  <a:lnTo>
                    <a:pt x="947" y="1313"/>
                  </a:lnTo>
                  <a:lnTo>
                    <a:pt x="967" y="1312"/>
                  </a:lnTo>
                  <a:lnTo>
                    <a:pt x="987" y="1310"/>
                  </a:lnTo>
                  <a:lnTo>
                    <a:pt x="1005" y="1305"/>
                  </a:lnTo>
                  <a:lnTo>
                    <a:pt x="1024" y="1302"/>
                  </a:lnTo>
                  <a:lnTo>
                    <a:pt x="1042" y="1296"/>
                  </a:lnTo>
                  <a:lnTo>
                    <a:pt x="1060" y="1290"/>
                  </a:lnTo>
                  <a:lnTo>
                    <a:pt x="1077" y="1283"/>
                  </a:lnTo>
                  <a:lnTo>
                    <a:pt x="1095" y="1276"/>
                  </a:lnTo>
                  <a:lnTo>
                    <a:pt x="1111" y="1267"/>
                  </a:lnTo>
                  <a:lnTo>
                    <a:pt x="1127" y="1257"/>
                  </a:lnTo>
                  <a:lnTo>
                    <a:pt x="1143" y="1247"/>
                  </a:lnTo>
                  <a:lnTo>
                    <a:pt x="1158" y="1236"/>
                  </a:lnTo>
                  <a:lnTo>
                    <a:pt x="1172" y="1225"/>
                  </a:lnTo>
                  <a:lnTo>
                    <a:pt x="1186" y="1213"/>
                  </a:lnTo>
                  <a:lnTo>
                    <a:pt x="1199" y="1200"/>
                  </a:lnTo>
                  <a:lnTo>
                    <a:pt x="1213" y="1187"/>
                  </a:lnTo>
                  <a:lnTo>
                    <a:pt x="1225" y="1173"/>
                  </a:lnTo>
                  <a:lnTo>
                    <a:pt x="1237" y="1159"/>
                  </a:lnTo>
                  <a:lnTo>
                    <a:pt x="1248" y="1144"/>
                  </a:lnTo>
                  <a:lnTo>
                    <a:pt x="1257" y="1127"/>
                  </a:lnTo>
                  <a:lnTo>
                    <a:pt x="1266" y="1112"/>
                  </a:lnTo>
                  <a:lnTo>
                    <a:pt x="1275" y="1094"/>
                  </a:lnTo>
                  <a:lnTo>
                    <a:pt x="1282" y="1078"/>
                  </a:lnTo>
                  <a:lnTo>
                    <a:pt x="1290" y="1061"/>
                  </a:lnTo>
                  <a:lnTo>
                    <a:pt x="1296" y="1042"/>
                  </a:lnTo>
                  <a:lnTo>
                    <a:pt x="1301" y="1025"/>
                  </a:lnTo>
                  <a:lnTo>
                    <a:pt x="1305" y="1006"/>
                  </a:lnTo>
                  <a:lnTo>
                    <a:pt x="1309" y="986"/>
                  </a:lnTo>
                  <a:lnTo>
                    <a:pt x="1311" y="968"/>
                  </a:lnTo>
                  <a:lnTo>
                    <a:pt x="1313" y="948"/>
                  </a:lnTo>
                  <a:lnTo>
                    <a:pt x="1313" y="928"/>
                  </a:lnTo>
                  <a:lnTo>
                    <a:pt x="1313" y="434"/>
                  </a:lnTo>
                  <a:lnTo>
                    <a:pt x="1313" y="414"/>
                  </a:lnTo>
                  <a:lnTo>
                    <a:pt x="1311" y="395"/>
                  </a:lnTo>
                  <a:lnTo>
                    <a:pt x="1309" y="375"/>
                  </a:lnTo>
                  <a:lnTo>
                    <a:pt x="1305" y="356"/>
                  </a:lnTo>
                  <a:lnTo>
                    <a:pt x="1301" y="338"/>
                  </a:lnTo>
                  <a:lnTo>
                    <a:pt x="1296" y="319"/>
                  </a:lnTo>
                  <a:lnTo>
                    <a:pt x="1290" y="302"/>
                  </a:lnTo>
                  <a:lnTo>
                    <a:pt x="1282" y="284"/>
                  </a:lnTo>
                  <a:lnTo>
                    <a:pt x="1275" y="267"/>
                  </a:lnTo>
                  <a:lnTo>
                    <a:pt x="1266" y="250"/>
                  </a:lnTo>
                  <a:lnTo>
                    <a:pt x="1257" y="234"/>
                  </a:lnTo>
                  <a:lnTo>
                    <a:pt x="1248" y="219"/>
                  </a:lnTo>
                  <a:lnTo>
                    <a:pt x="1237" y="204"/>
                  </a:lnTo>
                  <a:lnTo>
                    <a:pt x="1225" y="188"/>
                  </a:lnTo>
                  <a:lnTo>
                    <a:pt x="1213" y="175"/>
                  </a:lnTo>
                  <a:lnTo>
                    <a:pt x="1199" y="161"/>
                  </a:lnTo>
                  <a:lnTo>
                    <a:pt x="1186" y="149"/>
                  </a:lnTo>
                  <a:lnTo>
                    <a:pt x="1172" y="137"/>
                  </a:lnTo>
                  <a:lnTo>
                    <a:pt x="1158" y="125"/>
                  </a:lnTo>
                  <a:lnTo>
                    <a:pt x="1143" y="114"/>
                  </a:lnTo>
                  <a:lnTo>
                    <a:pt x="1127" y="104"/>
                  </a:lnTo>
                  <a:lnTo>
                    <a:pt x="1111" y="94"/>
                  </a:lnTo>
                  <a:lnTo>
                    <a:pt x="1095" y="87"/>
                  </a:lnTo>
                  <a:lnTo>
                    <a:pt x="1077" y="79"/>
                  </a:lnTo>
                  <a:lnTo>
                    <a:pt x="1060" y="71"/>
                  </a:lnTo>
                  <a:lnTo>
                    <a:pt x="1042" y="66"/>
                  </a:lnTo>
                  <a:lnTo>
                    <a:pt x="1024" y="60"/>
                  </a:lnTo>
                  <a:lnTo>
                    <a:pt x="1005" y="56"/>
                  </a:lnTo>
                  <a:lnTo>
                    <a:pt x="987" y="53"/>
                  </a:lnTo>
                  <a:lnTo>
                    <a:pt x="967" y="51"/>
                  </a:lnTo>
                  <a:lnTo>
                    <a:pt x="947" y="48"/>
                  </a:lnTo>
                  <a:lnTo>
                    <a:pt x="928" y="48"/>
                  </a:lnTo>
                  <a:lnTo>
                    <a:pt x="433" y="48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29" name="Freeform 180"/>
            <p:cNvSpPr>
              <a:spLocks noEditPoints="1"/>
            </p:cNvSpPr>
            <p:nvPr/>
          </p:nvSpPr>
          <p:spPr bwMode="auto">
            <a:xfrm>
              <a:off x="125412" y="292100"/>
              <a:ext cx="206375" cy="304800"/>
            </a:xfrm>
            <a:custGeom>
              <a:avLst/>
              <a:gdLst>
                <a:gd name="T0" fmla="*/ 171270 w 388"/>
                <a:gd name="T1" fmla="*/ 31861 h 574"/>
                <a:gd name="T2" fmla="*/ 147335 w 388"/>
                <a:gd name="T3" fmla="*/ 24426 h 574"/>
                <a:gd name="T4" fmla="*/ 116485 w 388"/>
                <a:gd name="T5" fmla="*/ 13806 h 574"/>
                <a:gd name="T6" fmla="*/ 86167 w 388"/>
                <a:gd name="T7" fmla="*/ 4248 h 574"/>
                <a:gd name="T8" fmla="*/ 71806 w 388"/>
                <a:gd name="T9" fmla="*/ 4779 h 574"/>
                <a:gd name="T10" fmla="*/ 179780 w 388"/>
                <a:gd name="T11" fmla="*/ 46198 h 574"/>
                <a:gd name="T12" fmla="*/ 64891 w 388"/>
                <a:gd name="T13" fmla="*/ 23364 h 574"/>
                <a:gd name="T14" fmla="*/ 41488 w 388"/>
                <a:gd name="T15" fmla="*/ 88679 h 574"/>
                <a:gd name="T16" fmla="*/ 28722 w 388"/>
                <a:gd name="T17" fmla="*/ 127974 h 574"/>
                <a:gd name="T18" fmla="*/ 16489 w 388"/>
                <a:gd name="T19" fmla="*/ 169392 h 574"/>
                <a:gd name="T20" fmla="*/ 7447 w 388"/>
                <a:gd name="T21" fmla="*/ 208156 h 574"/>
                <a:gd name="T22" fmla="*/ 1064 w 388"/>
                <a:gd name="T23" fmla="*/ 242672 h 574"/>
                <a:gd name="T24" fmla="*/ 0 w 388"/>
                <a:gd name="T25" fmla="*/ 258071 h 574"/>
                <a:gd name="T26" fmla="*/ 532 w 388"/>
                <a:gd name="T27" fmla="*/ 270815 h 574"/>
                <a:gd name="T28" fmla="*/ 2128 w 388"/>
                <a:gd name="T29" fmla="*/ 280374 h 574"/>
                <a:gd name="T30" fmla="*/ 5851 w 388"/>
                <a:gd name="T31" fmla="*/ 288339 h 574"/>
                <a:gd name="T32" fmla="*/ 12765 w 388"/>
                <a:gd name="T33" fmla="*/ 294711 h 574"/>
                <a:gd name="T34" fmla="*/ 20744 w 388"/>
                <a:gd name="T35" fmla="*/ 299490 h 574"/>
                <a:gd name="T36" fmla="*/ 30850 w 388"/>
                <a:gd name="T37" fmla="*/ 302676 h 574"/>
                <a:gd name="T38" fmla="*/ 40956 w 388"/>
                <a:gd name="T39" fmla="*/ 304269 h 574"/>
                <a:gd name="T40" fmla="*/ 65423 w 388"/>
                <a:gd name="T41" fmla="*/ 304269 h 574"/>
                <a:gd name="T42" fmla="*/ 91486 w 388"/>
                <a:gd name="T43" fmla="*/ 301083 h 574"/>
                <a:gd name="T44" fmla="*/ 142016 w 388"/>
                <a:gd name="T45" fmla="*/ 290994 h 574"/>
                <a:gd name="T46" fmla="*/ 162760 w 388"/>
                <a:gd name="T47" fmla="*/ 288339 h 574"/>
                <a:gd name="T48" fmla="*/ 178185 w 388"/>
                <a:gd name="T49" fmla="*/ 288339 h 574"/>
                <a:gd name="T50" fmla="*/ 188291 w 388"/>
                <a:gd name="T51" fmla="*/ 289401 h 574"/>
                <a:gd name="T52" fmla="*/ 196269 w 388"/>
                <a:gd name="T53" fmla="*/ 288870 h 574"/>
                <a:gd name="T54" fmla="*/ 201056 w 388"/>
                <a:gd name="T55" fmla="*/ 286215 h 574"/>
                <a:gd name="T56" fmla="*/ 204247 w 388"/>
                <a:gd name="T57" fmla="*/ 283029 h 574"/>
                <a:gd name="T58" fmla="*/ 206375 w 388"/>
                <a:gd name="T59" fmla="*/ 276656 h 574"/>
                <a:gd name="T60" fmla="*/ 206375 w 388"/>
                <a:gd name="T61" fmla="*/ 272939 h 574"/>
                <a:gd name="T62" fmla="*/ 178716 w 388"/>
                <a:gd name="T63" fmla="*/ 60535 h 5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8" h="574">
                  <a:moveTo>
                    <a:pt x="336" y="64"/>
                  </a:moveTo>
                  <a:lnTo>
                    <a:pt x="322" y="60"/>
                  </a:lnTo>
                  <a:lnTo>
                    <a:pt x="302" y="53"/>
                  </a:lnTo>
                  <a:lnTo>
                    <a:pt x="277" y="46"/>
                  </a:lnTo>
                  <a:lnTo>
                    <a:pt x="249" y="36"/>
                  </a:lnTo>
                  <a:lnTo>
                    <a:pt x="219" y="26"/>
                  </a:lnTo>
                  <a:lnTo>
                    <a:pt x="190" y="16"/>
                  </a:lnTo>
                  <a:lnTo>
                    <a:pt x="162" y="8"/>
                  </a:lnTo>
                  <a:lnTo>
                    <a:pt x="138" y="0"/>
                  </a:lnTo>
                  <a:lnTo>
                    <a:pt x="135" y="9"/>
                  </a:lnTo>
                  <a:lnTo>
                    <a:pt x="132" y="20"/>
                  </a:lnTo>
                  <a:lnTo>
                    <a:pt x="338" y="87"/>
                  </a:lnTo>
                  <a:lnTo>
                    <a:pt x="336" y="64"/>
                  </a:lnTo>
                  <a:close/>
                  <a:moveTo>
                    <a:pt x="122" y="44"/>
                  </a:moveTo>
                  <a:lnTo>
                    <a:pt x="102" y="99"/>
                  </a:lnTo>
                  <a:lnTo>
                    <a:pt x="78" y="167"/>
                  </a:lnTo>
                  <a:lnTo>
                    <a:pt x="66" y="204"/>
                  </a:lnTo>
                  <a:lnTo>
                    <a:pt x="54" y="241"/>
                  </a:lnTo>
                  <a:lnTo>
                    <a:pt x="42" y="281"/>
                  </a:lnTo>
                  <a:lnTo>
                    <a:pt x="31" y="319"/>
                  </a:lnTo>
                  <a:lnTo>
                    <a:pt x="22" y="356"/>
                  </a:lnTo>
                  <a:lnTo>
                    <a:pt x="14" y="392"/>
                  </a:lnTo>
                  <a:lnTo>
                    <a:pt x="7" y="426"/>
                  </a:lnTo>
                  <a:lnTo>
                    <a:pt x="2" y="457"/>
                  </a:lnTo>
                  <a:lnTo>
                    <a:pt x="1" y="472"/>
                  </a:lnTo>
                  <a:lnTo>
                    <a:pt x="0" y="486"/>
                  </a:lnTo>
                  <a:lnTo>
                    <a:pt x="0" y="498"/>
                  </a:lnTo>
                  <a:lnTo>
                    <a:pt x="1" y="510"/>
                  </a:lnTo>
                  <a:lnTo>
                    <a:pt x="2" y="520"/>
                  </a:lnTo>
                  <a:lnTo>
                    <a:pt x="4" y="528"/>
                  </a:lnTo>
                  <a:lnTo>
                    <a:pt x="7" y="536"/>
                  </a:lnTo>
                  <a:lnTo>
                    <a:pt x="11" y="543"/>
                  </a:lnTo>
                  <a:lnTo>
                    <a:pt x="17" y="549"/>
                  </a:lnTo>
                  <a:lnTo>
                    <a:pt x="24" y="555"/>
                  </a:lnTo>
                  <a:lnTo>
                    <a:pt x="30" y="560"/>
                  </a:lnTo>
                  <a:lnTo>
                    <a:pt x="39" y="564"/>
                  </a:lnTo>
                  <a:lnTo>
                    <a:pt x="48" y="568"/>
                  </a:lnTo>
                  <a:lnTo>
                    <a:pt x="58" y="570"/>
                  </a:lnTo>
                  <a:lnTo>
                    <a:pt x="67" y="572"/>
                  </a:lnTo>
                  <a:lnTo>
                    <a:pt x="77" y="573"/>
                  </a:lnTo>
                  <a:lnTo>
                    <a:pt x="99" y="574"/>
                  </a:lnTo>
                  <a:lnTo>
                    <a:pt x="123" y="573"/>
                  </a:lnTo>
                  <a:lnTo>
                    <a:pt x="147" y="570"/>
                  </a:lnTo>
                  <a:lnTo>
                    <a:pt x="172" y="567"/>
                  </a:lnTo>
                  <a:lnTo>
                    <a:pt x="221" y="557"/>
                  </a:lnTo>
                  <a:lnTo>
                    <a:pt x="267" y="548"/>
                  </a:lnTo>
                  <a:lnTo>
                    <a:pt x="288" y="545"/>
                  </a:lnTo>
                  <a:lnTo>
                    <a:pt x="306" y="543"/>
                  </a:lnTo>
                  <a:lnTo>
                    <a:pt x="323" y="542"/>
                  </a:lnTo>
                  <a:lnTo>
                    <a:pt x="335" y="543"/>
                  </a:lnTo>
                  <a:lnTo>
                    <a:pt x="346" y="545"/>
                  </a:lnTo>
                  <a:lnTo>
                    <a:pt x="354" y="545"/>
                  </a:lnTo>
                  <a:lnTo>
                    <a:pt x="362" y="545"/>
                  </a:lnTo>
                  <a:lnTo>
                    <a:pt x="369" y="544"/>
                  </a:lnTo>
                  <a:lnTo>
                    <a:pt x="374" y="542"/>
                  </a:lnTo>
                  <a:lnTo>
                    <a:pt x="378" y="539"/>
                  </a:lnTo>
                  <a:lnTo>
                    <a:pt x="382" y="536"/>
                  </a:lnTo>
                  <a:lnTo>
                    <a:pt x="384" y="533"/>
                  </a:lnTo>
                  <a:lnTo>
                    <a:pt x="387" y="526"/>
                  </a:lnTo>
                  <a:lnTo>
                    <a:pt x="388" y="521"/>
                  </a:lnTo>
                  <a:lnTo>
                    <a:pt x="388" y="515"/>
                  </a:lnTo>
                  <a:lnTo>
                    <a:pt x="388" y="514"/>
                  </a:lnTo>
                  <a:lnTo>
                    <a:pt x="341" y="116"/>
                  </a:lnTo>
                  <a:lnTo>
                    <a:pt x="336" y="114"/>
                  </a:lnTo>
                  <a:lnTo>
                    <a:pt x="122" y="44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0" name="Freeform 181"/>
            <p:cNvSpPr>
              <a:spLocks noEditPoints="1"/>
            </p:cNvSpPr>
            <p:nvPr/>
          </p:nvSpPr>
          <p:spPr bwMode="auto">
            <a:xfrm>
              <a:off x="204787" y="123825"/>
              <a:ext cx="182563" cy="182563"/>
            </a:xfrm>
            <a:custGeom>
              <a:avLst/>
              <a:gdLst>
                <a:gd name="T0" fmla="*/ 177256 w 344"/>
                <a:gd name="T1" fmla="*/ 82550 h 345"/>
                <a:gd name="T2" fmla="*/ 171418 w 344"/>
                <a:gd name="T3" fmla="*/ 79904 h 345"/>
                <a:gd name="T4" fmla="*/ 158151 w 344"/>
                <a:gd name="T5" fmla="*/ 76729 h 345"/>
                <a:gd name="T6" fmla="*/ 131084 w 344"/>
                <a:gd name="T7" fmla="*/ 75142 h 345"/>
                <a:gd name="T8" fmla="*/ 121532 w 344"/>
                <a:gd name="T9" fmla="*/ 71438 h 345"/>
                <a:gd name="T10" fmla="*/ 113571 w 344"/>
                <a:gd name="T11" fmla="*/ 56621 h 345"/>
                <a:gd name="T12" fmla="*/ 106672 w 344"/>
                <a:gd name="T13" fmla="*/ 47625 h 345"/>
                <a:gd name="T14" fmla="*/ 99773 w 344"/>
                <a:gd name="T15" fmla="*/ 43392 h 345"/>
                <a:gd name="T16" fmla="*/ 88628 w 344"/>
                <a:gd name="T17" fmla="*/ 41275 h 345"/>
                <a:gd name="T18" fmla="*/ 73237 w 344"/>
                <a:gd name="T19" fmla="*/ 40746 h 345"/>
                <a:gd name="T20" fmla="*/ 68992 w 344"/>
                <a:gd name="T21" fmla="*/ 34925 h 345"/>
                <a:gd name="T22" fmla="*/ 67930 w 344"/>
                <a:gd name="T23" fmla="*/ 13758 h 345"/>
                <a:gd name="T24" fmla="*/ 64746 w 344"/>
                <a:gd name="T25" fmla="*/ 4763 h 345"/>
                <a:gd name="T26" fmla="*/ 62093 w 344"/>
                <a:gd name="T27" fmla="*/ 1058 h 345"/>
                <a:gd name="T28" fmla="*/ 57847 w 344"/>
                <a:gd name="T29" fmla="*/ 0 h 345"/>
                <a:gd name="T30" fmla="*/ 54663 w 344"/>
                <a:gd name="T31" fmla="*/ 1058 h 345"/>
                <a:gd name="T32" fmla="*/ 48825 w 344"/>
                <a:gd name="T33" fmla="*/ 6350 h 345"/>
                <a:gd name="T34" fmla="*/ 41395 w 344"/>
                <a:gd name="T35" fmla="*/ 18521 h 345"/>
                <a:gd name="T36" fmla="*/ 32904 w 344"/>
                <a:gd name="T37" fmla="*/ 35983 h 345"/>
                <a:gd name="T38" fmla="*/ 22290 w 344"/>
                <a:gd name="T39" fmla="*/ 67734 h 345"/>
                <a:gd name="T40" fmla="*/ 9553 w 344"/>
                <a:gd name="T41" fmla="*/ 111654 h 345"/>
                <a:gd name="T42" fmla="*/ 101365 w 344"/>
                <a:gd name="T43" fmla="*/ 163513 h 345"/>
                <a:gd name="T44" fmla="*/ 105080 w 344"/>
                <a:gd name="T45" fmla="*/ 159280 h 345"/>
                <a:gd name="T46" fmla="*/ 110387 w 344"/>
                <a:gd name="T47" fmla="*/ 156634 h 345"/>
                <a:gd name="T48" fmla="*/ 139576 w 344"/>
                <a:gd name="T49" fmla="*/ 148696 h 345"/>
                <a:gd name="T50" fmla="*/ 158681 w 344"/>
                <a:gd name="T51" fmla="*/ 141817 h 345"/>
                <a:gd name="T52" fmla="*/ 167173 w 344"/>
                <a:gd name="T53" fmla="*/ 137584 h 345"/>
                <a:gd name="T54" fmla="*/ 171949 w 344"/>
                <a:gd name="T55" fmla="*/ 133350 h 345"/>
                <a:gd name="T56" fmla="*/ 177787 w 344"/>
                <a:gd name="T57" fmla="*/ 123825 h 345"/>
                <a:gd name="T58" fmla="*/ 182032 w 344"/>
                <a:gd name="T59" fmla="*/ 109009 h 345"/>
                <a:gd name="T60" fmla="*/ 182563 w 344"/>
                <a:gd name="T61" fmla="*/ 95250 h 345"/>
                <a:gd name="T62" fmla="*/ 182032 w 344"/>
                <a:gd name="T63" fmla="*/ 88900 h 345"/>
                <a:gd name="T64" fmla="*/ 179909 w 344"/>
                <a:gd name="T65" fmla="*/ 84138 h 345"/>
                <a:gd name="T66" fmla="*/ 0 w 344"/>
                <a:gd name="T67" fmla="*/ 150284 h 345"/>
                <a:gd name="T68" fmla="*/ 21759 w 344"/>
                <a:gd name="T69" fmla="*/ 158750 h 345"/>
                <a:gd name="T70" fmla="*/ 47764 w 344"/>
                <a:gd name="T71" fmla="*/ 168275 h 345"/>
                <a:gd name="T72" fmla="*/ 74299 w 344"/>
                <a:gd name="T73" fmla="*/ 176742 h 345"/>
                <a:gd name="T74" fmla="*/ 97119 w 344"/>
                <a:gd name="T75" fmla="*/ 182563 h 345"/>
                <a:gd name="T76" fmla="*/ 96058 w 344"/>
                <a:gd name="T77" fmla="*/ 179388 h 345"/>
                <a:gd name="T78" fmla="*/ 1061 w 344"/>
                <a:gd name="T79" fmla="*/ 144992 h 3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4" h="345">
                  <a:moveTo>
                    <a:pt x="339" y="159"/>
                  </a:moveTo>
                  <a:lnTo>
                    <a:pt x="334" y="156"/>
                  </a:lnTo>
                  <a:lnTo>
                    <a:pt x="329" y="153"/>
                  </a:lnTo>
                  <a:lnTo>
                    <a:pt x="323" y="151"/>
                  </a:lnTo>
                  <a:lnTo>
                    <a:pt x="316" y="149"/>
                  </a:lnTo>
                  <a:lnTo>
                    <a:pt x="298" y="145"/>
                  </a:lnTo>
                  <a:lnTo>
                    <a:pt x="280" y="143"/>
                  </a:lnTo>
                  <a:lnTo>
                    <a:pt x="247" y="142"/>
                  </a:lnTo>
                  <a:lnTo>
                    <a:pt x="233" y="143"/>
                  </a:lnTo>
                  <a:lnTo>
                    <a:pt x="229" y="135"/>
                  </a:lnTo>
                  <a:lnTo>
                    <a:pt x="220" y="117"/>
                  </a:lnTo>
                  <a:lnTo>
                    <a:pt x="214" y="107"/>
                  </a:lnTo>
                  <a:lnTo>
                    <a:pt x="208" y="98"/>
                  </a:lnTo>
                  <a:lnTo>
                    <a:pt x="201" y="90"/>
                  </a:lnTo>
                  <a:lnTo>
                    <a:pt x="196" y="85"/>
                  </a:lnTo>
                  <a:lnTo>
                    <a:pt x="188" y="82"/>
                  </a:lnTo>
                  <a:lnTo>
                    <a:pt x="178" y="79"/>
                  </a:lnTo>
                  <a:lnTo>
                    <a:pt x="167" y="78"/>
                  </a:lnTo>
                  <a:lnTo>
                    <a:pt x="156" y="77"/>
                  </a:lnTo>
                  <a:lnTo>
                    <a:pt x="138" y="77"/>
                  </a:lnTo>
                  <a:lnTo>
                    <a:pt x="130" y="77"/>
                  </a:lnTo>
                  <a:lnTo>
                    <a:pt x="130" y="66"/>
                  </a:lnTo>
                  <a:lnTo>
                    <a:pt x="130" y="40"/>
                  </a:lnTo>
                  <a:lnTo>
                    <a:pt x="128" y="26"/>
                  </a:lnTo>
                  <a:lnTo>
                    <a:pt x="125" y="14"/>
                  </a:lnTo>
                  <a:lnTo>
                    <a:pt x="122" y="9"/>
                  </a:lnTo>
                  <a:lnTo>
                    <a:pt x="120" y="4"/>
                  </a:lnTo>
                  <a:lnTo>
                    <a:pt x="117" y="2"/>
                  </a:lnTo>
                  <a:lnTo>
                    <a:pt x="113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3" y="2"/>
                  </a:lnTo>
                  <a:lnTo>
                    <a:pt x="100" y="4"/>
                  </a:lnTo>
                  <a:lnTo>
                    <a:pt x="92" y="12"/>
                  </a:lnTo>
                  <a:lnTo>
                    <a:pt x="85" y="22"/>
                  </a:lnTo>
                  <a:lnTo>
                    <a:pt x="78" y="35"/>
                  </a:lnTo>
                  <a:lnTo>
                    <a:pt x="70" y="50"/>
                  </a:lnTo>
                  <a:lnTo>
                    <a:pt x="62" y="68"/>
                  </a:lnTo>
                  <a:lnTo>
                    <a:pt x="56" y="86"/>
                  </a:lnTo>
                  <a:lnTo>
                    <a:pt x="42" y="128"/>
                  </a:lnTo>
                  <a:lnTo>
                    <a:pt x="30" y="170"/>
                  </a:lnTo>
                  <a:lnTo>
                    <a:pt x="18" y="211"/>
                  </a:lnTo>
                  <a:lnTo>
                    <a:pt x="8" y="249"/>
                  </a:lnTo>
                  <a:lnTo>
                    <a:pt x="191" y="309"/>
                  </a:lnTo>
                  <a:lnTo>
                    <a:pt x="195" y="305"/>
                  </a:lnTo>
                  <a:lnTo>
                    <a:pt x="198" y="301"/>
                  </a:lnTo>
                  <a:lnTo>
                    <a:pt x="202" y="298"/>
                  </a:lnTo>
                  <a:lnTo>
                    <a:pt x="208" y="296"/>
                  </a:lnTo>
                  <a:lnTo>
                    <a:pt x="229" y="289"/>
                  </a:lnTo>
                  <a:lnTo>
                    <a:pt x="263" y="281"/>
                  </a:lnTo>
                  <a:lnTo>
                    <a:pt x="282" y="274"/>
                  </a:lnTo>
                  <a:lnTo>
                    <a:pt x="299" y="268"/>
                  </a:lnTo>
                  <a:lnTo>
                    <a:pt x="307" y="263"/>
                  </a:lnTo>
                  <a:lnTo>
                    <a:pt x="315" y="260"/>
                  </a:lnTo>
                  <a:lnTo>
                    <a:pt x="320" y="256"/>
                  </a:lnTo>
                  <a:lnTo>
                    <a:pt x="324" y="252"/>
                  </a:lnTo>
                  <a:lnTo>
                    <a:pt x="331" y="244"/>
                  </a:lnTo>
                  <a:lnTo>
                    <a:pt x="335" y="234"/>
                  </a:lnTo>
                  <a:lnTo>
                    <a:pt x="340" y="221"/>
                  </a:lnTo>
                  <a:lnTo>
                    <a:pt x="343" y="206"/>
                  </a:lnTo>
                  <a:lnTo>
                    <a:pt x="344" y="193"/>
                  </a:lnTo>
                  <a:lnTo>
                    <a:pt x="344" y="180"/>
                  </a:lnTo>
                  <a:lnTo>
                    <a:pt x="344" y="174"/>
                  </a:lnTo>
                  <a:lnTo>
                    <a:pt x="343" y="168"/>
                  </a:lnTo>
                  <a:lnTo>
                    <a:pt x="341" y="164"/>
                  </a:lnTo>
                  <a:lnTo>
                    <a:pt x="339" y="159"/>
                  </a:lnTo>
                  <a:close/>
                  <a:moveTo>
                    <a:pt x="2" y="274"/>
                  </a:moveTo>
                  <a:lnTo>
                    <a:pt x="0" y="284"/>
                  </a:lnTo>
                  <a:lnTo>
                    <a:pt x="19" y="292"/>
                  </a:lnTo>
                  <a:lnTo>
                    <a:pt x="41" y="300"/>
                  </a:lnTo>
                  <a:lnTo>
                    <a:pt x="65" y="309"/>
                  </a:lnTo>
                  <a:lnTo>
                    <a:pt x="90" y="318"/>
                  </a:lnTo>
                  <a:lnTo>
                    <a:pt x="115" y="327"/>
                  </a:lnTo>
                  <a:lnTo>
                    <a:pt x="140" y="334"/>
                  </a:lnTo>
                  <a:lnTo>
                    <a:pt x="162" y="341"/>
                  </a:lnTo>
                  <a:lnTo>
                    <a:pt x="183" y="345"/>
                  </a:lnTo>
                  <a:lnTo>
                    <a:pt x="181" y="341"/>
                  </a:lnTo>
                  <a:lnTo>
                    <a:pt x="181" y="339"/>
                  </a:lnTo>
                  <a:lnTo>
                    <a:pt x="183" y="333"/>
                  </a:lnTo>
                  <a:lnTo>
                    <a:pt x="2" y="274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1" name="Freeform 182"/>
            <p:cNvSpPr>
              <a:spLocks noEditPoints="1"/>
            </p:cNvSpPr>
            <p:nvPr/>
          </p:nvSpPr>
          <p:spPr bwMode="auto">
            <a:xfrm>
              <a:off x="357187" y="244475"/>
              <a:ext cx="115888" cy="149225"/>
            </a:xfrm>
            <a:custGeom>
              <a:avLst/>
              <a:gdLst>
                <a:gd name="T0" fmla="*/ 56109 w 221"/>
                <a:gd name="T1" fmla="*/ 143952 h 283"/>
                <a:gd name="T2" fmla="*/ 83376 w 221"/>
                <a:gd name="T3" fmla="*/ 133406 h 283"/>
                <a:gd name="T4" fmla="*/ 101730 w 221"/>
                <a:gd name="T5" fmla="*/ 123915 h 283"/>
                <a:gd name="T6" fmla="*/ 110120 w 221"/>
                <a:gd name="T7" fmla="*/ 117060 h 283"/>
                <a:gd name="T8" fmla="*/ 92291 w 221"/>
                <a:gd name="T9" fmla="*/ 126024 h 283"/>
                <a:gd name="T10" fmla="*/ 73938 w 221"/>
                <a:gd name="T11" fmla="*/ 135515 h 283"/>
                <a:gd name="T12" fmla="*/ 57157 w 221"/>
                <a:gd name="T13" fmla="*/ 142370 h 283"/>
                <a:gd name="T14" fmla="*/ 40902 w 221"/>
                <a:gd name="T15" fmla="*/ 149225 h 283"/>
                <a:gd name="T16" fmla="*/ 113266 w 221"/>
                <a:gd name="T17" fmla="*/ 91222 h 283"/>
                <a:gd name="T18" fmla="*/ 115888 w 221"/>
                <a:gd name="T19" fmla="*/ 79095 h 283"/>
                <a:gd name="T20" fmla="*/ 115888 w 221"/>
                <a:gd name="T21" fmla="*/ 69603 h 283"/>
                <a:gd name="T22" fmla="*/ 111693 w 221"/>
                <a:gd name="T23" fmla="*/ 55366 h 283"/>
                <a:gd name="T24" fmla="*/ 105400 w 221"/>
                <a:gd name="T25" fmla="*/ 35329 h 283"/>
                <a:gd name="T26" fmla="*/ 99108 w 221"/>
                <a:gd name="T27" fmla="*/ 13182 h 283"/>
                <a:gd name="T28" fmla="*/ 93864 w 221"/>
                <a:gd name="T29" fmla="*/ 4218 h 283"/>
                <a:gd name="T30" fmla="*/ 90718 w 221"/>
                <a:gd name="T31" fmla="*/ 527 h 283"/>
                <a:gd name="T32" fmla="*/ 85998 w 221"/>
                <a:gd name="T33" fmla="*/ 0 h 283"/>
                <a:gd name="T34" fmla="*/ 81279 w 221"/>
                <a:gd name="T35" fmla="*/ 3164 h 283"/>
                <a:gd name="T36" fmla="*/ 74462 w 221"/>
                <a:gd name="T37" fmla="*/ 11601 h 283"/>
                <a:gd name="T38" fmla="*/ 64499 w 221"/>
                <a:gd name="T39" fmla="*/ 31638 h 283"/>
                <a:gd name="T40" fmla="*/ 56109 w 221"/>
                <a:gd name="T41" fmla="*/ 37965 h 283"/>
                <a:gd name="T42" fmla="*/ 37755 w 221"/>
                <a:gd name="T43" fmla="*/ 41656 h 283"/>
                <a:gd name="T44" fmla="*/ 29365 w 221"/>
                <a:gd name="T45" fmla="*/ 45875 h 283"/>
                <a:gd name="T46" fmla="*/ 25170 w 221"/>
                <a:gd name="T47" fmla="*/ 50093 h 283"/>
                <a:gd name="T48" fmla="*/ 22024 w 221"/>
                <a:gd name="T49" fmla="*/ 59057 h 283"/>
                <a:gd name="T50" fmla="*/ 15207 w 221"/>
                <a:gd name="T51" fmla="*/ 69076 h 283"/>
                <a:gd name="T52" fmla="*/ 4195 w 221"/>
                <a:gd name="T53" fmla="*/ 79622 h 283"/>
                <a:gd name="T54" fmla="*/ 0 w 221"/>
                <a:gd name="T55" fmla="*/ 87004 h 283"/>
                <a:gd name="T56" fmla="*/ 1573 w 221"/>
                <a:gd name="T57" fmla="*/ 99132 h 283"/>
                <a:gd name="T58" fmla="*/ 4195 w 221"/>
                <a:gd name="T59" fmla="*/ 109150 h 283"/>
                <a:gd name="T60" fmla="*/ 6817 w 221"/>
                <a:gd name="T61" fmla="*/ 114951 h 283"/>
                <a:gd name="T62" fmla="*/ 11012 w 221"/>
                <a:gd name="T63" fmla="*/ 119169 h 283"/>
                <a:gd name="T64" fmla="*/ 16256 w 221"/>
                <a:gd name="T65" fmla="*/ 122860 h 283"/>
                <a:gd name="T66" fmla="*/ 20975 w 221"/>
                <a:gd name="T67" fmla="*/ 124969 h 283"/>
                <a:gd name="T68" fmla="*/ 25170 w 221"/>
                <a:gd name="T69" fmla="*/ 127606 h 283"/>
                <a:gd name="T70" fmla="*/ 30414 w 221"/>
                <a:gd name="T71" fmla="*/ 133406 h 283"/>
                <a:gd name="T72" fmla="*/ 41426 w 221"/>
                <a:gd name="T73" fmla="*/ 134461 h 283"/>
                <a:gd name="T74" fmla="*/ 54011 w 221"/>
                <a:gd name="T75" fmla="*/ 129715 h 283"/>
                <a:gd name="T76" fmla="*/ 62926 w 221"/>
                <a:gd name="T77" fmla="*/ 124969 h 283"/>
                <a:gd name="T78" fmla="*/ 72889 w 221"/>
                <a:gd name="T79" fmla="*/ 121278 h 283"/>
                <a:gd name="T80" fmla="*/ 81803 w 221"/>
                <a:gd name="T81" fmla="*/ 116533 h 283"/>
                <a:gd name="T82" fmla="*/ 91242 w 221"/>
                <a:gd name="T83" fmla="*/ 111787 h 283"/>
                <a:gd name="T84" fmla="*/ 100157 w 221"/>
                <a:gd name="T85" fmla="*/ 106514 h 283"/>
                <a:gd name="T86" fmla="*/ 111693 w 221"/>
                <a:gd name="T87" fmla="*/ 100714 h 28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21" h="283">
                  <a:moveTo>
                    <a:pt x="78" y="283"/>
                  </a:moveTo>
                  <a:lnTo>
                    <a:pt x="107" y="273"/>
                  </a:lnTo>
                  <a:lnTo>
                    <a:pt x="141" y="260"/>
                  </a:lnTo>
                  <a:lnTo>
                    <a:pt x="159" y="253"/>
                  </a:lnTo>
                  <a:lnTo>
                    <a:pt x="176" y="244"/>
                  </a:lnTo>
                  <a:lnTo>
                    <a:pt x="194" y="235"/>
                  </a:lnTo>
                  <a:lnTo>
                    <a:pt x="210" y="225"/>
                  </a:lnTo>
                  <a:lnTo>
                    <a:pt x="210" y="222"/>
                  </a:lnTo>
                  <a:lnTo>
                    <a:pt x="194" y="231"/>
                  </a:lnTo>
                  <a:lnTo>
                    <a:pt x="176" y="239"/>
                  </a:lnTo>
                  <a:lnTo>
                    <a:pt x="159" y="248"/>
                  </a:lnTo>
                  <a:lnTo>
                    <a:pt x="141" y="257"/>
                  </a:lnTo>
                  <a:lnTo>
                    <a:pt x="126" y="263"/>
                  </a:lnTo>
                  <a:lnTo>
                    <a:pt x="109" y="270"/>
                  </a:lnTo>
                  <a:lnTo>
                    <a:pt x="94" y="277"/>
                  </a:lnTo>
                  <a:lnTo>
                    <a:pt x="78" y="283"/>
                  </a:lnTo>
                  <a:close/>
                  <a:moveTo>
                    <a:pt x="213" y="191"/>
                  </a:moveTo>
                  <a:lnTo>
                    <a:pt x="216" y="173"/>
                  </a:lnTo>
                  <a:lnTo>
                    <a:pt x="220" y="159"/>
                  </a:lnTo>
                  <a:lnTo>
                    <a:pt x="221" y="150"/>
                  </a:lnTo>
                  <a:lnTo>
                    <a:pt x="221" y="141"/>
                  </a:lnTo>
                  <a:lnTo>
                    <a:pt x="221" y="132"/>
                  </a:lnTo>
                  <a:lnTo>
                    <a:pt x="219" y="125"/>
                  </a:lnTo>
                  <a:lnTo>
                    <a:pt x="213" y="105"/>
                  </a:lnTo>
                  <a:lnTo>
                    <a:pt x="204" y="82"/>
                  </a:lnTo>
                  <a:lnTo>
                    <a:pt x="201" y="67"/>
                  </a:lnTo>
                  <a:lnTo>
                    <a:pt x="194" y="40"/>
                  </a:lnTo>
                  <a:lnTo>
                    <a:pt x="189" y="25"/>
                  </a:lnTo>
                  <a:lnTo>
                    <a:pt x="183" y="13"/>
                  </a:lnTo>
                  <a:lnTo>
                    <a:pt x="179" y="8"/>
                  </a:lnTo>
                  <a:lnTo>
                    <a:pt x="176" y="4"/>
                  </a:lnTo>
                  <a:lnTo>
                    <a:pt x="173" y="1"/>
                  </a:lnTo>
                  <a:lnTo>
                    <a:pt x="168" y="0"/>
                  </a:lnTo>
                  <a:lnTo>
                    <a:pt x="164" y="0"/>
                  </a:lnTo>
                  <a:lnTo>
                    <a:pt x="160" y="3"/>
                  </a:lnTo>
                  <a:lnTo>
                    <a:pt x="155" y="6"/>
                  </a:lnTo>
                  <a:lnTo>
                    <a:pt x="151" y="10"/>
                  </a:lnTo>
                  <a:lnTo>
                    <a:pt x="142" y="22"/>
                  </a:lnTo>
                  <a:lnTo>
                    <a:pt x="135" y="35"/>
                  </a:lnTo>
                  <a:lnTo>
                    <a:pt x="123" y="60"/>
                  </a:lnTo>
                  <a:lnTo>
                    <a:pt x="117" y="71"/>
                  </a:lnTo>
                  <a:lnTo>
                    <a:pt x="107" y="72"/>
                  </a:lnTo>
                  <a:lnTo>
                    <a:pt x="84" y="76"/>
                  </a:lnTo>
                  <a:lnTo>
                    <a:pt x="72" y="79"/>
                  </a:lnTo>
                  <a:lnTo>
                    <a:pt x="61" y="83"/>
                  </a:lnTo>
                  <a:lnTo>
                    <a:pt x="56" y="87"/>
                  </a:lnTo>
                  <a:lnTo>
                    <a:pt x="52" y="91"/>
                  </a:lnTo>
                  <a:lnTo>
                    <a:pt x="48" y="95"/>
                  </a:lnTo>
                  <a:lnTo>
                    <a:pt x="47" y="100"/>
                  </a:lnTo>
                  <a:lnTo>
                    <a:pt x="42" y="112"/>
                  </a:lnTo>
                  <a:lnTo>
                    <a:pt x="36" y="123"/>
                  </a:lnTo>
                  <a:lnTo>
                    <a:pt x="29" y="131"/>
                  </a:lnTo>
                  <a:lnTo>
                    <a:pt x="21" y="139"/>
                  </a:lnTo>
                  <a:lnTo>
                    <a:pt x="8" y="151"/>
                  </a:lnTo>
                  <a:lnTo>
                    <a:pt x="1" y="156"/>
                  </a:lnTo>
                  <a:lnTo>
                    <a:pt x="0" y="165"/>
                  </a:lnTo>
                  <a:lnTo>
                    <a:pt x="0" y="176"/>
                  </a:lnTo>
                  <a:lnTo>
                    <a:pt x="3" y="188"/>
                  </a:lnTo>
                  <a:lnTo>
                    <a:pt x="6" y="200"/>
                  </a:lnTo>
                  <a:lnTo>
                    <a:pt x="8" y="207"/>
                  </a:lnTo>
                  <a:lnTo>
                    <a:pt x="10" y="212"/>
                  </a:lnTo>
                  <a:lnTo>
                    <a:pt x="13" y="218"/>
                  </a:lnTo>
                  <a:lnTo>
                    <a:pt x="17" y="222"/>
                  </a:lnTo>
                  <a:lnTo>
                    <a:pt x="21" y="226"/>
                  </a:lnTo>
                  <a:lnTo>
                    <a:pt x="25" y="231"/>
                  </a:lnTo>
                  <a:lnTo>
                    <a:pt x="31" y="233"/>
                  </a:lnTo>
                  <a:lnTo>
                    <a:pt x="36" y="235"/>
                  </a:lnTo>
                  <a:lnTo>
                    <a:pt x="40" y="237"/>
                  </a:lnTo>
                  <a:lnTo>
                    <a:pt x="44" y="239"/>
                  </a:lnTo>
                  <a:lnTo>
                    <a:pt x="48" y="242"/>
                  </a:lnTo>
                  <a:lnTo>
                    <a:pt x="52" y="245"/>
                  </a:lnTo>
                  <a:lnTo>
                    <a:pt x="58" y="253"/>
                  </a:lnTo>
                  <a:lnTo>
                    <a:pt x="64" y="261"/>
                  </a:lnTo>
                  <a:lnTo>
                    <a:pt x="79" y="255"/>
                  </a:lnTo>
                  <a:lnTo>
                    <a:pt x="93" y="249"/>
                  </a:lnTo>
                  <a:lnTo>
                    <a:pt x="103" y="246"/>
                  </a:lnTo>
                  <a:lnTo>
                    <a:pt x="112" y="242"/>
                  </a:lnTo>
                  <a:lnTo>
                    <a:pt x="120" y="237"/>
                  </a:lnTo>
                  <a:lnTo>
                    <a:pt x="130" y="234"/>
                  </a:lnTo>
                  <a:lnTo>
                    <a:pt x="139" y="230"/>
                  </a:lnTo>
                  <a:lnTo>
                    <a:pt x="148" y="225"/>
                  </a:lnTo>
                  <a:lnTo>
                    <a:pt x="156" y="221"/>
                  </a:lnTo>
                  <a:lnTo>
                    <a:pt x="166" y="217"/>
                  </a:lnTo>
                  <a:lnTo>
                    <a:pt x="174" y="212"/>
                  </a:lnTo>
                  <a:lnTo>
                    <a:pt x="183" y="208"/>
                  </a:lnTo>
                  <a:lnTo>
                    <a:pt x="191" y="202"/>
                  </a:lnTo>
                  <a:lnTo>
                    <a:pt x="200" y="198"/>
                  </a:lnTo>
                  <a:lnTo>
                    <a:pt x="213" y="191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2" name="Freeform 183"/>
            <p:cNvSpPr>
              <a:spLocks noEditPoints="1"/>
            </p:cNvSpPr>
            <p:nvPr/>
          </p:nvSpPr>
          <p:spPr bwMode="auto">
            <a:xfrm>
              <a:off x="398462" y="377825"/>
              <a:ext cx="200025" cy="215900"/>
            </a:xfrm>
            <a:custGeom>
              <a:avLst/>
              <a:gdLst>
                <a:gd name="T0" fmla="*/ 75541 w 376"/>
                <a:gd name="T1" fmla="*/ 3160 h 410"/>
                <a:gd name="T2" fmla="*/ 59582 w 376"/>
                <a:gd name="T3" fmla="*/ 7899 h 410"/>
                <a:gd name="T4" fmla="*/ 29259 w 376"/>
                <a:gd name="T5" fmla="*/ 22643 h 410"/>
                <a:gd name="T6" fmla="*/ 8512 w 376"/>
                <a:gd name="T7" fmla="*/ 31069 h 410"/>
                <a:gd name="T8" fmla="*/ 532 w 376"/>
                <a:gd name="T9" fmla="*/ 39494 h 410"/>
                <a:gd name="T10" fmla="*/ 12236 w 376"/>
                <a:gd name="T11" fmla="*/ 40547 h 410"/>
                <a:gd name="T12" fmla="*/ 32983 w 376"/>
                <a:gd name="T13" fmla="*/ 32648 h 410"/>
                <a:gd name="T14" fmla="*/ 54262 w 376"/>
                <a:gd name="T15" fmla="*/ 22643 h 410"/>
                <a:gd name="T16" fmla="*/ 73945 w 376"/>
                <a:gd name="T17" fmla="*/ 12638 h 410"/>
                <a:gd name="T18" fmla="*/ 80861 w 376"/>
                <a:gd name="T19" fmla="*/ 6319 h 410"/>
                <a:gd name="T20" fmla="*/ 2660 w 376"/>
                <a:gd name="T21" fmla="*/ 58451 h 410"/>
                <a:gd name="T22" fmla="*/ 5320 w 376"/>
                <a:gd name="T23" fmla="*/ 97945 h 410"/>
                <a:gd name="T24" fmla="*/ 5320 w 376"/>
                <a:gd name="T25" fmla="*/ 138492 h 410"/>
                <a:gd name="T26" fmla="*/ 4256 w 376"/>
                <a:gd name="T27" fmla="*/ 170087 h 410"/>
                <a:gd name="T28" fmla="*/ 4256 w 376"/>
                <a:gd name="T29" fmla="*/ 184305 h 410"/>
                <a:gd name="T30" fmla="*/ 2128 w 376"/>
                <a:gd name="T31" fmla="*/ 192730 h 410"/>
                <a:gd name="T32" fmla="*/ 1596 w 376"/>
                <a:gd name="T33" fmla="*/ 196943 h 410"/>
                <a:gd name="T34" fmla="*/ 2660 w 376"/>
                <a:gd name="T35" fmla="*/ 200102 h 410"/>
                <a:gd name="T36" fmla="*/ 7448 w 376"/>
                <a:gd name="T37" fmla="*/ 204842 h 410"/>
                <a:gd name="T38" fmla="*/ 13832 w 376"/>
                <a:gd name="T39" fmla="*/ 208001 h 410"/>
                <a:gd name="T40" fmla="*/ 20747 w 376"/>
                <a:gd name="T41" fmla="*/ 208528 h 410"/>
                <a:gd name="T42" fmla="*/ 29259 w 376"/>
                <a:gd name="T43" fmla="*/ 207475 h 410"/>
                <a:gd name="T44" fmla="*/ 50006 w 376"/>
                <a:gd name="T45" fmla="*/ 209581 h 410"/>
                <a:gd name="T46" fmla="*/ 88841 w 376"/>
                <a:gd name="T47" fmla="*/ 214320 h 410"/>
                <a:gd name="T48" fmla="*/ 111716 w 376"/>
                <a:gd name="T49" fmla="*/ 215900 h 410"/>
                <a:gd name="T50" fmla="*/ 135123 w 376"/>
                <a:gd name="T51" fmla="*/ 215900 h 410"/>
                <a:gd name="T52" fmla="*/ 158530 w 376"/>
                <a:gd name="T53" fmla="*/ 212740 h 410"/>
                <a:gd name="T54" fmla="*/ 179278 w 376"/>
                <a:gd name="T55" fmla="*/ 206421 h 410"/>
                <a:gd name="T56" fmla="*/ 189385 w 376"/>
                <a:gd name="T57" fmla="*/ 199049 h 410"/>
                <a:gd name="T58" fmla="*/ 195769 w 376"/>
                <a:gd name="T59" fmla="*/ 190097 h 410"/>
                <a:gd name="T60" fmla="*/ 198961 w 376"/>
                <a:gd name="T61" fmla="*/ 179039 h 410"/>
                <a:gd name="T62" fmla="*/ 200025 w 376"/>
                <a:gd name="T63" fmla="*/ 167454 h 410"/>
                <a:gd name="T64" fmla="*/ 198429 w 376"/>
                <a:gd name="T65" fmla="*/ 154816 h 410"/>
                <a:gd name="T66" fmla="*/ 195237 w 376"/>
                <a:gd name="T67" fmla="*/ 141125 h 410"/>
                <a:gd name="T68" fmla="*/ 189917 w 376"/>
                <a:gd name="T69" fmla="*/ 127434 h 410"/>
                <a:gd name="T70" fmla="*/ 183002 w 376"/>
                <a:gd name="T71" fmla="*/ 112689 h 410"/>
                <a:gd name="T72" fmla="*/ 164914 w 376"/>
                <a:gd name="T73" fmla="*/ 84254 h 410"/>
                <a:gd name="T74" fmla="*/ 143635 w 376"/>
                <a:gd name="T75" fmla="*/ 57398 h 410"/>
                <a:gd name="T76" fmla="*/ 120228 w 376"/>
                <a:gd name="T77" fmla="*/ 33701 h 410"/>
                <a:gd name="T78" fmla="*/ 96821 w 376"/>
                <a:gd name="T79" fmla="*/ 15798 h 410"/>
                <a:gd name="T80" fmla="*/ 85117 w 376"/>
                <a:gd name="T81" fmla="*/ 22117 h 410"/>
                <a:gd name="T82" fmla="*/ 75541 w 376"/>
                <a:gd name="T83" fmla="*/ 27382 h 410"/>
                <a:gd name="T84" fmla="*/ 64902 w 376"/>
                <a:gd name="T85" fmla="*/ 32648 h 410"/>
                <a:gd name="T86" fmla="*/ 54794 w 376"/>
                <a:gd name="T87" fmla="*/ 37388 h 410"/>
                <a:gd name="T88" fmla="*/ 44154 w 376"/>
                <a:gd name="T89" fmla="*/ 42127 h 410"/>
                <a:gd name="T90" fmla="*/ 32983 w 376"/>
                <a:gd name="T91" fmla="*/ 46866 h 410"/>
                <a:gd name="T92" fmla="*/ 27663 w 376"/>
                <a:gd name="T93" fmla="*/ 48972 h 410"/>
                <a:gd name="T94" fmla="*/ 16491 w 376"/>
                <a:gd name="T95" fmla="*/ 53712 h 410"/>
                <a:gd name="T96" fmla="*/ 5320 w 376"/>
                <a:gd name="T97" fmla="*/ 57924 h 4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76" h="410">
                  <a:moveTo>
                    <a:pt x="146" y="10"/>
                  </a:moveTo>
                  <a:lnTo>
                    <a:pt x="142" y="6"/>
                  </a:lnTo>
                  <a:lnTo>
                    <a:pt x="139" y="0"/>
                  </a:lnTo>
                  <a:lnTo>
                    <a:pt x="112" y="15"/>
                  </a:lnTo>
                  <a:lnTo>
                    <a:pt x="75" y="33"/>
                  </a:lnTo>
                  <a:lnTo>
                    <a:pt x="55" y="43"/>
                  </a:lnTo>
                  <a:lnTo>
                    <a:pt x="35" y="52"/>
                  </a:lnTo>
                  <a:lnTo>
                    <a:pt x="16" y="59"/>
                  </a:lnTo>
                  <a:lnTo>
                    <a:pt x="0" y="65"/>
                  </a:lnTo>
                  <a:lnTo>
                    <a:pt x="1" y="75"/>
                  </a:lnTo>
                  <a:lnTo>
                    <a:pt x="3" y="85"/>
                  </a:lnTo>
                  <a:lnTo>
                    <a:pt x="23" y="77"/>
                  </a:lnTo>
                  <a:lnTo>
                    <a:pt x="43" y="69"/>
                  </a:lnTo>
                  <a:lnTo>
                    <a:pt x="62" y="62"/>
                  </a:lnTo>
                  <a:lnTo>
                    <a:pt x="82" y="53"/>
                  </a:lnTo>
                  <a:lnTo>
                    <a:pt x="102" y="43"/>
                  </a:lnTo>
                  <a:lnTo>
                    <a:pt x="120" y="34"/>
                  </a:lnTo>
                  <a:lnTo>
                    <a:pt x="139" y="24"/>
                  </a:lnTo>
                  <a:lnTo>
                    <a:pt x="157" y="15"/>
                  </a:lnTo>
                  <a:lnTo>
                    <a:pt x="152" y="12"/>
                  </a:lnTo>
                  <a:lnTo>
                    <a:pt x="146" y="10"/>
                  </a:lnTo>
                  <a:close/>
                  <a:moveTo>
                    <a:pt x="5" y="111"/>
                  </a:moveTo>
                  <a:lnTo>
                    <a:pt x="8" y="148"/>
                  </a:lnTo>
                  <a:lnTo>
                    <a:pt x="10" y="186"/>
                  </a:lnTo>
                  <a:lnTo>
                    <a:pt x="10" y="225"/>
                  </a:lnTo>
                  <a:lnTo>
                    <a:pt x="10" y="263"/>
                  </a:lnTo>
                  <a:lnTo>
                    <a:pt x="9" y="295"/>
                  </a:lnTo>
                  <a:lnTo>
                    <a:pt x="8" y="323"/>
                  </a:lnTo>
                  <a:lnTo>
                    <a:pt x="8" y="341"/>
                  </a:lnTo>
                  <a:lnTo>
                    <a:pt x="8" y="350"/>
                  </a:lnTo>
                  <a:lnTo>
                    <a:pt x="7" y="359"/>
                  </a:lnTo>
                  <a:lnTo>
                    <a:pt x="4" y="366"/>
                  </a:lnTo>
                  <a:lnTo>
                    <a:pt x="4" y="370"/>
                  </a:lnTo>
                  <a:lnTo>
                    <a:pt x="3" y="374"/>
                  </a:lnTo>
                  <a:lnTo>
                    <a:pt x="4" y="377"/>
                  </a:lnTo>
                  <a:lnTo>
                    <a:pt x="5" y="380"/>
                  </a:lnTo>
                  <a:lnTo>
                    <a:pt x="10" y="386"/>
                  </a:lnTo>
                  <a:lnTo>
                    <a:pt x="14" y="389"/>
                  </a:lnTo>
                  <a:lnTo>
                    <a:pt x="20" y="392"/>
                  </a:lnTo>
                  <a:lnTo>
                    <a:pt x="26" y="395"/>
                  </a:lnTo>
                  <a:lnTo>
                    <a:pt x="33" y="396"/>
                  </a:lnTo>
                  <a:lnTo>
                    <a:pt x="39" y="396"/>
                  </a:lnTo>
                  <a:lnTo>
                    <a:pt x="47" y="395"/>
                  </a:lnTo>
                  <a:lnTo>
                    <a:pt x="55" y="394"/>
                  </a:lnTo>
                  <a:lnTo>
                    <a:pt x="69" y="394"/>
                  </a:lnTo>
                  <a:lnTo>
                    <a:pt x="94" y="398"/>
                  </a:lnTo>
                  <a:lnTo>
                    <a:pt x="128" y="402"/>
                  </a:lnTo>
                  <a:lnTo>
                    <a:pt x="167" y="407"/>
                  </a:lnTo>
                  <a:lnTo>
                    <a:pt x="188" y="409"/>
                  </a:lnTo>
                  <a:lnTo>
                    <a:pt x="210" y="410"/>
                  </a:lnTo>
                  <a:lnTo>
                    <a:pt x="233" y="410"/>
                  </a:lnTo>
                  <a:lnTo>
                    <a:pt x="254" y="410"/>
                  </a:lnTo>
                  <a:lnTo>
                    <a:pt x="276" y="408"/>
                  </a:lnTo>
                  <a:lnTo>
                    <a:pt x="298" y="404"/>
                  </a:lnTo>
                  <a:lnTo>
                    <a:pt x="319" y="399"/>
                  </a:lnTo>
                  <a:lnTo>
                    <a:pt x="337" y="392"/>
                  </a:lnTo>
                  <a:lnTo>
                    <a:pt x="347" y="385"/>
                  </a:lnTo>
                  <a:lnTo>
                    <a:pt x="356" y="378"/>
                  </a:lnTo>
                  <a:lnTo>
                    <a:pt x="362" y="370"/>
                  </a:lnTo>
                  <a:lnTo>
                    <a:pt x="368" y="361"/>
                  </a:lnTo>
                  <a:lnTo>
                    <a:pt x="371" y="351"/>
                  </a:lnTo>
                  <a:lnTo>
                    <a:pt x="374" y="340"/>
                  </a:lnTo>
                  <a:lnTo>
                    <a:pt x="376" y="329"/>
                  </a:lnTo>
                  <a:lnTo>
                    <a:pt x="376" y="318"/>
                  </a:lnTo>
                  <a:lnTo>
                    <a:pt x="376" y="306"/>
                  </a:lnTo>
                  <a:lnTo>
                    <a:pt x="373" y="294"/>
                  </a:lnTo>
                  <a:lnTo>
                    <a:pt x="370" y="281"/>
                  </a:lnTo>
                  <a:lnTo>
                    <a:pt x="367" y="268"/>
                  </a:lnTo>
                  <a:lnTo>
                    <a:pt x="362" y="255"/>
                  </a:lnTo>
                  <a:lnTo>
                    <a:pt x="357" y="242"/>
                  </a:lnTo>
                  <a:lnTo>
                    <a:pt x="350" y="228"/>
                  </a:lnTo>
                  <a:lnTo>
                    <a:pt x="344" y="214"/>
                  </a:lnTo>
                  <a:lnTo>
                    <a:pt x="327" y="187"/>
                  </a:lnTo>
                  <a:lnTo>
                    <a:pt x="310" y="160"/>
                  </a:lnTo>
                  <a:lnTo>
                    <a:pt x="290" y="134"/>
                  </a:lnTo>
                  <a:lnTo>
                    <a:pt x="270" y="109"/>
                  </a:lnTo>
                  <a:lnTo>
                    <a:pt x="248" y="86"/>
                  </a:lnTo>
                  <a:lnTo>
                    <a:pt x="226" y="64"/>
                  </a:lnTo>
                  <a:lnTo>
                    <a:pt x="204" y="45"/>
                  </a:lnTo>
                  <a:lnTo>
                    <a:pt x="182" y="30"/>
                  </a:lnTo>
                  <a:lnTo>
                    <a:pt x="170" y="37"/>
                  </a:lnTo>
                  <a:lnTo>
                    <a:pt x="160" y="42"/>
                  </a:lnTo>
                  <a:lnTo>
                    <a:pt x="152" y="46"/>
                  </a:lnTo>
                  <a:lnTo>
                    <a:pt x="142" y="52"/>
                  </a:lnTo>
                  <a:lnTo>
                    <a:pt x="132" y="57"/>
                  </a:lnTo>
                  <a:lnTo>
                    <a:pt x="122" y="62"/>
                  </a:lnTo>
                  <a:lnTo>
                    <a:pt x="114" y="66"/>
                  </a:lnTo>
                  <a:lnTo>
                    <a:pt x="103" y="71"/>
                  </a:lnTo>
                  <a:lnTo>
                    <a:pt x="93" y="76"/>
                  </a:lnTo>
                  <a:lnTo>
                    <a:pt x="83" y="80"/>
                  </a:lnTo>
                  <a:lnTo>
                    <a:pt x="73" y="85"/>
                  </a:lnTo>
                  <a:lnTo>
                    <a:pt x="62" y="89"/>
                  </a:lnTo>
                  <a:lnTo>
                    <a:pt x="52" y="93"/>
                  </a:lnTo>
                  <a:lnTo>
                    <a:pt x="41" y="98"/>
                  </a:lnTo>
                  <a:lnTo>
                    <a:pt x="31" y="102"/>
                  </a:lnTo>
                  <a:lnTo>
                    <a:pt x="21" y="105"/>
                  </a:lnTo>
                  <a:lnTo>
                    <a:pt x="10" y="110"/>
                  </a:lnTo>
                  <a:lnTo>
                    <a:pt x="5" y="111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3" name="Freeform 184"/>
            <p:cNvSpPr>
              <a:spLocks/>
            </p:cNvSpPr>
            <p:nvPr/>
          </p:nvSpPr>
          <p:spPr bwMode="auto">
            <a:xfrm>
              <a:off x="66675" y="471488"/>
              <a:ext cx="84138" cy="122238"/>
            </a:xfrm>
            <a:custGeom>
              <a:avLst/>
              <a:gdLst>
                <a:gd name="T0" fmla="*/ 62166 w 157"/>
                <a:gd name="T1" fmla="*/ 94433 h 233"/>
                <a:gd name="T2" fmla="*/ 57878 w 157"/>
                <a:gd name="T3" fmla="*/ 91810 h 233"/>
                <a:gd name="T4" fmla="*/ 54663 w 157"/>
                <a:gd name="T5" fmla="*/ 87613 h 233"/>
                <a:gd name="T6" fmla="*/ 50376 w 157"/>
                <a:gd name="T7" fmla="*/ 84465 h 233"/>
                <a:gd name="T8" fmla="*/ 47160 w 157"/>
                <a:gd name="T9" fmla="*/ 80268 h 233"/>
                <a:gd name="T10" fmla="*/ 41265 w 157"/>
                <a:gd name="T11" fmla="*/ 71874 h 233"/>
                <a:gd name="T12" fmla="*/ 35906 w 157"/>
                <a:gd name="T13" fmla="*/ 62431 h 233"/>
                <a:gd name="T14" fmla="*/ 31083 w 157"/>
                <a:gd name="T15" fmla="*/ 54037 h 233"/>
                <a:gd name="T16" fmla="*/ 27331 w 157"/>
                <a:gd name="T17" fmla="*/ 45118 h 233"/>
                <a:gd name="T18" fmla="*/ 23580 w 157"/>
                <a:gd name="T19" fmla="*/ 36199 h 233"/>
                <a:gd name="T20" fmla="*/ 20901 w 157"/>
                <a:gd name="T21" fmla="*/ 27805 h 233"/>
                <a:gd name="T22" fmla="*/ 16077 w 157"/>
                <a:gd name="T23" fmla="*/ 13116 h 233"/>
                <a:gd name="T24" fmla="*/ 11790 w 157"/>
                <a:gd name="T25" fmla="*/ 3672 h 233"/>
                <a:gd name="T26" fmla="*/ 10718 w 157"/>
                <a:gd name="T27" fmla="*/ 2623 h 233"/>
                <a:gd name="T28" fmla="*/ 10182 w 157"/>
                <a:gd name="T29" fmla="*/ 1574 h 233"/>
                <a:gd name="T30" fmla="*/ 9110 w 157"/>
                <a:gd name="T31" fmla="*/ 525 h 233"/>
                <a:gd name="T32" fmla="*/ 8575 w 157"/>
                <a:gd name="T33" fmla="*/ 0 h 233"/>
                <a:gd name="T34" fmla="*/ 7503 w 157"/>
                <a:gd name="T35" fmla="*/ 525 h 233"/>
                <a:gd name="T36" fmla="*/ 6431 w 157"/>
                <a:gd name="T37" fmla="*/ 1574 h 233"/>
                <a:gd name="T38" fmla="*/ 5359 w 157"/>
                <a:gd name="T39" fmla="*/ 3148 h 233"/>
                <a:gd name="T40" fmla="*/ 4287 w 157"/>
                <a:gd name="T41" fmla="*/ 4722 h 233"/>
                <a:gd name="T42" fmla="*/ 2680 w 157"/>
                <a:gd name="T43" fmla="*/ 9443 h 233"/>
                <a:gd name="T44" fmla="*/ 1608 w 157"/>
                <a:gd name="T45" fmla="*/ 14690 h 233"/>
                <a:gd name="T46" fmla="*/ 0 w 157"/>
                <a:gd name="T47" fmla="*/ 20460 h 233"/>
                <a:gd name="T48" fmla="*/ 0 w 157"/>
                <a:gd name="T49" fmla="*/ 26756 h 233"/>
                <a:gd name="T50" fmla="*/ 0 w 157"/>
                <a:gd name="T51" fmla="*/ 33576 h 233"/>
                <a:gd name="T52" fmla="*/ 1072 w 157"/>
                <a:gd name="T53" fmla="*/ 40396 h 233"/>
                <a:gd name="T54" fmla="*/ 1608 w 157"/>
                <a:gd name="T55" fmla="*/ 47216 h 233"/>
                <a:gd name="T56" fmla="*/ 2680 w 157"/>
                <a:gd name="T57" fmla="*/ 54561 h 233"/>
                <a:gd name="T58" fmla="*/ 4287 w 157"/>
                <a:gd name="T59" fmla="*/ 61906 h 233"/>
                <a:gd name="T60" fmla="*/ 5895 w 157"/>
                <a:gd name="T61" fmla="*/ 68726 h 233"/>
                <a:gd name="T62" fmla="*/ 8575 w 157"/>
                <a:gd name="T63" fmla="*/ 75546 h 233"/>
                <a:gd name="T64" fmla="*/ 11254 w 157"/>
                <a:gd name="T65" fmla="*/ 82891 h 233"/>
                <a:gd name="T66" fmla="*/ 14470 w 157"/>
                <a:gd name="T67" fmla="*/ 89187 h 233"/>
                <a:gd name="T68" fmla="*/ 17149 w 157"/>
                <a:gd name="T69" fmla="*/ 95482 h 233"/>
                <a:gd name="T70" fmla="*/ 20901 w 157"/>
                <a:gd name="T71" fmla="*/ 100204 h 233"/>
                <a:gd name="T72" fmla="*/ 24652 w 157"/>
                <a:gd name="T73" fmla="*/ 105450 h 233"/>
                <a:gd name="T74" fmla="*/ 28403 w 157"/>
                <a:gd name="T75" fmla="*/ 109122 h 233"/>
                <a:gd name="T76" fmla="*/ 32155 w 157"/>
                <a:gd name="T77" fmla="*/ 112270 h 233"/>
                <a:gd name="T78" fmla="*/ 36978 w 157"/>
                <a:gd name="T79" fmla="*/ 115418 h 233"/>
                <a:gd name="T80" fmla="*/ 41801 w 157"/>
                <a:gd name="T81" fmla="*/ 117516 h 233"/>
                <a:gd name="T82" fmla="*/ 46624 w 157"/>
                <a:gd name="T83" fmla="*/ 119090 h 233"/>
                <a:gd name="T84" fmla="*/ 50912 w 157"/>
                <a:gd name="T85" fmla="*/ 121189 h 233"/>
                <a:gd name="T86" fmla="*/ 56271 w 157"/>
                <a:gd name="T87" fmla="*/ 121713 h 233"/>
                <a:gd name="T88" fmla="*/ 61094 w 157"/>
                <a:gd name="T89" fmla="*/ 122238 h 233"/>
                <a:gd name="T90" fmla="*/ 65381 w 157"/>
                <a:gd name="T91" fmla="*/ 122238 h 233"/>
                <a:gd name="T92" fmla="*/ 69132 w 157"/>
                <a:gd name="T93" fmla="*/ 122238 h 233"/>
                <a:gd name="T94" fmla="*/ 73420 w 157"/>
                <a:gd name="T95" fmla="*/ 121189 h 233"/>
                <a:gd name="T96" fmla="*/ 76635 w 157"/>
                <a:gd name="T97" fmla="*/ 120664 h 233"/>
                <a:gd name="T98" fmla="*/ 79851 w 157"/>
                <a:gd name="T99" fmla="*/ 118566 h 233"/>
                <a:gd name="T100" fmla="*/ 81458 w 157"/>
                <a:gd name="T101" fmla="*/ 116992 h 233"/>
                <a:gd name="T102" fmla="*/ 83066 w 157"/>
                <a:gd name="T103" fmla="*/ 114893 h 233"/>
                <a:gd name="T104" fmla="*/ 84138 w 157"/>
                <a:gd name="T105" fmla="*/ 112270 h 233"/>
                <a:gd name="T106" fmla="*/ 62166 w 157"/>
                <a:gd name="T107" fmla="*/ 94433 h 23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57" h="233">
                  <a:moveTo>
                    <a:pt x="116" y="180"/>
                  </a:moveTo>
                  <a:lnTo>
                    <a:pt x="108" y="175"/>
                  </a:lnTo>
                  <a:lnTo>
                    <a:pt x="102" y="167"/>
                  </a:lnTo>
                  <a:lnTo>
                    <a:pt x="94" y="161"/>
                  </a:lnTo>
                  <a:lnTo>
                    <a:pt x="88" y="153"/>
                  </a:lnTo>
                  <a:lnTo>
                    <a:pt x="77" y="137"/>
                  </a:lnTo>
                  <a:lnTo>
                    <a:pt x="67" y="119"/>
                  </a:lnTo>
                  <a:lnTo>
                    <a:pt x="58" y="103"/>
                  </a:lnTo>
                  <a:lnTo>
                    <a:pt x="51" y="86"/>
                  </a:lnTo>
                  <a:lnTo>
                    <a:pt x="44" y="69"/>
                  </a:lnTo>
                  <a:lnTo>
                    <a:pt x="39" y="53"/>
                  </a:lnTo>
                  <a:lnTo>
                    <a:pt x="30" y="25"/>
                  </a:lnTo>
                  <a:lnTo>
                    <a:pt x="22" y="7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2" y="3"/>
                  </a:lnTo>
                  <a:lnTo>
                    <a:pt x="10" y="6"/>
                  </a:lnTo>
                  <a:lnTo>
                    <a:pt x="8" y="9"/>
                  </a:lnTo>
                  <a:lnTo>
                    <a:pt x="5" y="18"/>
                  </a:lnTo>
                  <a:lnTo>
                    <a:pt x="3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2" y="77"/>
                  </a:lnTo>
                  <a:lnTo>
                    <a:pt x="3" y="90"/>
                  </a:lnTo>
                  <a:lnTo>
                    <a:pt x="5" y="104"/>
                  </a:lnTo>
                  <a:lnTo>
                    <a:pt x="8" y="118"/>
                  </a:lnTo>
                  <a:lnTo>
                    <a:pt x="11" y="131"/>
                  </a:lnTo>
                  <a:lnTo>
                    <a:pt x="16" y="144"/>
                  </a:lnTo>
                  <a:lnTo>
                    <a:pt x="21" y="158"/>
                  </a:lnTo>
                  <a:lnTo>
                    <a:pt x="27" y="170"/>
                  </a:lnTo>
                  <a:lnTo>
                    <a:pt x="32" y="182"/>
                  </a:lnTo>
                  <a:lnTo>
                    <a:pt x="39" y="191"/>
                  </a:lnTo>
                  <a:lnTo>
                    <a:pt x="46" y="201"/>
                  </a:lnTo>
                  <a:lnTo>
                    <a:pt x="53" y="208"/>
                  </a:lnTo>
                  <a:lnTo>
                    <a:pt x="60" y="214"/>
                  </a:lnTo>
                  <a:lnTo>
                    <a:pt x="69" y="220"/>
                  </a:lnTo>
                  <a:lnTo>
                    <a:pt x="78" y="224"/>
                  </a:lnTo>
                  <a:lnTo>
                    <a:pt x="87" y="227"/>
                  </a:lnTo>
                  <a:lnTo>
                    <a:pt x="95" y="231"/>
                  </a:lnTo>
                  <a:lnTo>
                    <a:pt x="105" y="232"/>
                  </a:lnTo>
                  <a:lnTo>
                    <a:pt x="114" y="233"/>
                  </a:lnTo>
                  <a:lnTo>
                    <a:pt x="122" y="233"/>
                  </a:lnTo>
                  <a:lnTo>
                    <a:pt x="129" y="233"/>
                  </a:lnTo>
                  <a:lnTo>
                    <a:pt x="137" y="231"/>
                  </a:lnTo>
                  <a:lnTo>
                    <a:pt x="143" y="230"/>
                  </a:lnTo>
                  <a:lnTo>
                    <a:pt x="149" y="226"/>
                  </a:lnTo>
                  <a:lnTo>
                    <a:pt x="152" y="223"/>
                  </a:lnTo>
                  <a:lnTo>
                    <a:pt x="155" y="219"/>
                  </a:lnTo>
                  <a:lnTo>
                    <a:pt x="157" y="214"/>
                  </a:lnTo>
                  <a:lnTo>
                    <a:pt x="116" y="180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4" name="Freeform 185"/>
            <p:cNvSpPr>
              <a:spLocks/>
            </p:cNvSpPr>
            <p:nvPr/>
          </p:nvSpPr>
          <p:spPr bwMode="auto">
            <a:xfrm>
              <a:off x="576262" y="387350"/>
              <a:ext cx="77788" cy="187325"/>
            </a:xfrm>
            <a:custGeom>
              <a:avLst/>
              <a:gdLst>
                <a:gd name="T0" fmla="*/ 23493 w 149"/>
                <a:gd name="T1" fmla="*/ 153988 h 354"/>
                <a:gd name="T2" fmla="*/ 26625 w 149"/>
                <a:gd name="T3" fmla="*/ 155046 h 354"/>
                <a:gd name="T4" fmla="*/ 32368 w 149"/>
                <a:gd name="T5" fmla="*/ 153458 h 354"/>
                <a:gd name="T6" fmla="*/ 39677 w 149"/>
                <a:gd name="T7" fmla="*/ 149225 h 354"/>
                <a:gd name="T8" fmla="*/ 46986 w 149"/>
                <a:gd name="T9" fmla="*/ 141288 h 354"/>
                <a:gd name="T10" fmla="*/ 51685 w 149"/>
                <a:gd name="T11" fmla="*/ 132292 h 354"/>
                <a:gd name="T12" fmla="*/ 54817 w 149"/>
                <a:gd name="T13" fmla="*/ 121708 h 354"/>
                <a:gd name="T14" fmla="*/ 53773 w 149"/>
                <a:gd name="T15" fmla="*/ 112183 h 354"/>
                <a:gd name="T16" fmla="*/ 50641 w 149"/>
                <a:gd name="T17" fmla="*/ 105833 h 354"/>
                <a:gd name="T18" fmla="*/ 46986 w 149"/>
                <a:gd name="T19" fmla="*/ 102129 h 354"/>
                <a:gd name="T20" fmla="*/ 34978 w 149"/>
                <a:gd name="T21" fmla="*/ 94192 h 354"/>
                <a:gd name="T22" fmla="*/ 24537 w 149"/>
                <a:gd name="T23" fmla="*/ 84138 h 354"/>
                <a:gd name="T24" fmla="*/ 19316 w 149"/>
                <a:gd name="T25" fmla="*/ 75671 h 354"/>
                <a:gd name="T26" fmla="*/ 17750 w 149"/>
                <a:gd name="T27" fmla="*/ 65617 h 354"/>
                <a:gd name="T28" fmla="*/ 18272 w 149"/>
                <a:gd name="T29" fmla="*/ 54504 h 354"/>
                <a:gd name="T30" fmla="*/ 20361 w 149"/>
                <a:gd name="T31" fmla="*/ 41804 h 354"/>
                <a:gd name="T32" fmla="*/ 25059 w 149"/>
                <a:gd name="T33" fmla="*/ 29633 h 354"/>
                <a:gd name="T34" fmla="*/ 31324 w 149"/>
                <a:gd name="T35" fmla="*/ 18521 h 354"/>
                <a:gd name="T36" fmla="*/ 38633 w 149"/>
                <a:gd name="T37" fmla="*/ 8996 h 354"/>
                <a:gd name="T38" fmla="*/ 48552 w 149"/>
                <a:gd name="T39" fmla="*/ 2646 h 354"/>
                <a:gd name="T40" fmla="*/ 56905 w 149"/>
                <a:gd name="T41" fmla="*/ 0 h 354"/>
                <a:gd name="T42" fmla="*/ 63170 w 149"/>
                <a:gd name="T43" fmla="*/ 529 h 354"/>
                <a:gd name="T44" fmla="*/ 67869 w 149"/>
                <a:gd name="T45" fmla="*/ 2117 h 354"/>
                <a:gd name="T46" fmla="*/ 70479 w 149"/>
                <a:gd name="T47" fmla="*/ 5292 h 354"/>
                <a:gd name="T48" fmla="*/ 72045 w 149"/>
                <a:gd name="T49" fmla="*/ 8996 h 354"/>
                <a:gd name="T50" fmla="*/ 71001 w 149"/>
                <a:gd name="T51" fmla="*/ 13229 h 354"/>
                <a:gd name="T52" fmla="*/ 69435 w 149"/>
                <a:gd name="T53" fmla="*/ 17463 h 354"/>
                <a:gd name="T54" fmla="*/ 66825 w 149"/>
                <a:gd name="T55" fmla="*/ 20638 h 354"/>
                <a:gd name="T56" fmla="*/ 59516 w 149"/>
                <a:gd name="T57" fmla="*/ 25400 h 354"/>
                <a:gd name="T58" fmla="*/ 51163 w 149"/>
                <a:gd name="T59" fmla="*/ 32279 h 354"/>
                <a:gd name="T60" fmla="*/ 45420 w 149"/>
                <a:gd name="T61" fmla="*/ 40217 h 354"/>
                <a:gd name="T62" fmla="*/ 42287 w 149"/>
                <a:gd name="T63" fmla="*/ 48683 h 354"/>
                <a:gd name="T64" fmla="*/ 41243 w 149"/>
                <a:gd name="T65" fmla="*/ 56621 h 354"/>
                <a:gd name="T66" fmla="*/ 41765 w 149"/>
                <a:gd name="T67" fmla="*/ 64029 h 354"/>
                <a:gd name="T68" fmla="*/ 44898 w 149"/>
                <a:gd name="T69" fmla="*/ 71438 h 354"/>
                <a:gd name="T70" fmla="*/ 50118 w 149"/>
                <a:gd name="T71" fmla="*/ 77258 h 354"/>
                <a:gd name="T72" fmla="*/ 60560 w 149"/>
                <a:gd name="T73" fmla="*/ 86254 h 354"/>
                <a:gd name="T74" fmla="*/ 69435 w 149"/>
                <a:gd name="T75" fmla="*/ 95779 h 354"/>
                <a:gd name="T76" fmla="*/ 74134 w 149"/>
                <a:gd name="T77" fmla="*/ 105304 h 354"/>
                <a:gd name="T78" fmla="*/ 76744 w 149"/>
                <a:gd name="T79" fmla="*/ 115358 h 354"/>
                <a:gd name="T80" fmla="*/ 76744 w 149"/>
                <a:gd name="T81" fmla="*/ 125942 h 354"/>
                <a:gd name="T82" fmla="*/ 74656 w 149"/>
                <a:gd name="T83" fmla="*/ 136525 h 354"/>
                <a:gd name="T84" fmla="*/ 69957 w 149"/>
                <a:gd name="T85" fmla="*/ 147108 h 354"/>
                <a:gd name="T86" fmla="*/ 63692 w 149"/>
                <a:gd name="T87" fmla="*/ 158221 h 354"/>
                <a:gd name="T88" fmla="*/ 55339 w 149"/>
                <a:gd name="T89" fmla="*/ 168275 h 354"/>
                <a:gd name="T90" fmla="*/ 44376 w 149"/>
                <a:gd name="T91" fmla="*/ 176742 h 354"/>
                <a:gd name="T92" fmla="*/ 31846 w 149"/>
                <a:gd name="T93" fmla="*/ 183092 h 354"/>
                <a:gd name="T94" fmla="*/ 21927 w 149"/>
                <a:gd name="T95" fmla="*/ 186796 h 354"/>
                <a:gd name="T96" fmla="*/ 9919 w 149"/>
                <a:gd name="T97" fmla="*/ 187325 h 354"/>
                <a:gd name="T98" fmla="*/ 4177 w 149"/>
                <a:gd name="T99" fmla="*/ 185208 h 354"/>
                <a:gd name="T100" fmla="*/ 1044 w 149"/>
                <a:gd name="T101" fmla="*/ 183621 h 354"/>
                <a:gd name="T102" fmla="*/ 21927 w 149"/>
                <a:gd name="T103" fmla="*/ 152929 h 3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49" h="354">
                  <a:moveTo>
                    <a:pt x="42" y="289"/>
                  </a:moveTo>
                  <a:lnTo>
                    <a:pt x="45" y="291"/>
                  </a:lnTo>
                  <a:lnTo>
                    <a:pt x="48" y="293"/>
                  </a:lnTo>
                  <a:lnTo>
                    <a:pt x="51" y="293"/>
                  </a:lnTo>
                  <a:lnTo>
                    <a:pt x="55" y="293"/>
                  </a:lnTo>
                  <a:lnTo>
                    <a:pt x="62" y="290"/>
                  </a:lnTo>
                  <a:lnTo>
                    <a:pt x="70" y="287"/>
                  </a:lnTo>
                  <a:lnTo>
                    <a:pt x="76" y="282"/>
                  </a:lnTo>
                  <a:lnTo>
                    <a:pt x="83" y="275"/>
                  </a:lnTo>
                  <a:lnTo>
                    <a:pt x="90" y="267"/>
                  </a:lnTo>
                  <a:lnTo>
                    <a:pt x="95" y="259"/>
                  </a:lnTo>
                  <a:lnTo>
                    <a:pt x="99" y="250"/>
                  </a:lnTo>
                  <a:lnTo>
                    <a:pt x="103" y="240"/>
                  </a:lnTo>
                  <a:lnTo>
                    <a:pt x="105" y="230"/>
                  </a:lnTo>
                  <a:lnTo>
                    <a:pt x="105" y="222"/>
                  </a:lnTo>
                  <a:lnTo>
                    <a:pt x="103" y="212"/>
                  </a:lnTo>
                  <a:lnTo>
                    <a:pt x="99" y="204"/>
                  </a:lnTo>
                  <a:lnTo>
                    <a:pt x="97" y="200"/>
                  </a:lnTo>
                  <a:lnTo>
                    <a:pt x="94" y="196"/>
                  </a:lnTo>
                  <a:lnTo>
                    <a:pt x="90" y="193"/>
                  </a:lnTo>
                  <a:lnTo>
                    <a:pt x="85" y="190"/>
                  </a:lnTo>
                  <a:lnTo>
                    <a:pt x="67" y="178"/>
                  </a:lnTo>
                  <a:lnTo>
                    <a:pt x="55" y="168"/>
                  </a:lnTo>
                  <a:lnTo>
                    <a:pt x="47" y="159"/>
                  </a:lnTo>
                  <a:lnTo>
                    <a:pt x="42" y="150"/>
                  </a:lnTo>
                  <a:lnTo>
                    <a:pt x="37" y="143"/>
                  </a:lnTo>
                  <a:lnTo>
                    <a:pt x="35" y="134"/>
                  </a:lnTo>
                  <a:lnTo>
                    <a:pt x="34" y="124"/>
                  </a:lnTo>
                  <a:lnTo>
                    <a:pt x="34" y="113"/>
                  </a:lnTo>
                  <a:lnTo>
                    <a:pt x="35" y="103"/>
                  </a:lnTo>
                  <a:lnTo>
                    <a:pt x="36" y="91"/>
                  </a:lnTo>
                  <a:lnTo>
                    <a:pt x="39" y="79"/>
                  </a:lnTo>
                  <a:lnTo>
                    <a:pt x="43" y="68"/>
                  </a:lnTo>
                  <a:lnTo>
                    <a:pt x="48" y="56"/>
                  </a:lnTo>
                  <a:lnTo>
                    <a:pt x="54" y="45"/>
                  </a:lnTo>
                  <a:lnTo>
                    <a:pt x="60" y="35"/>
                  </a:lnTo>
                  <a:lnTo>
                    <a:pt x="67" y="25"/>
                  </a:lnTo>
                  <a:lnTo>
                    <a:pt x="74" y="17"/>
                  </a:lnTo>
                  <a:lnTo>
                    <a:pt x="83" y="10"/>
                  </a:lnTo>
                  <a:lnTo>
                    <a:pt x="93" y="5"/>
                  </a:lnTo>
                  <a:lnTo>
                    <a:pt x="103" y="1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1" y="1"/>
                  </a:lnTo>
                  <a:lnTo>
                    <a:pt x="126" y="2"/>
                  </a:lnTo>
                  <a:lnTo>
                    <a:pt x="130" y="4"/>
                  </a:lnTo>
                  <a:lnTo>
                    <a:pt x="133" y="6"/>
                  </a:lnTo>
                  <a:lnTo>
                    <a:pt x="135" y="10"/>
                  </a:lnTo>
                  <a:lnTo>
                    <a:pt x="136" y="13"/>
                  </a:lnTo>
                  <a:lnTo>
                    <a:pt x="138" y="17"/>
                  </a:lnTo>
                  <a:lnTo>
                    <a:pt x="138" y="21"/>
                  </a:lnTo>
                  <a:lnTo>
                    <a:pt x="136" y="25"/>
                  </a:lnTo>
                  <a:lnTo>
                    <a:pt x="135" y="28"/>
                  </a:lnTo>
                  <a:lnTo>
                    <a:pt x="133" y="33"/>
                  </a:lnTo>
                  <a:lnTo>
                    <a:pt x="131" y="36"/>
                  </a:lnTo>
                  <a:lnTo>
                    <a:pt x="128" y="39"/>
                  </a:lnTo>
                  <a:lnTo>
                    <a:pt x="123" y="41"/>
                  </a:lnTo>
                  <a:lnTo>
                    <a:pt x="114" y="48"/>
                  </a:lnTo>
                  <a:lnTo>
                    <a:pt x="106" y="55"/>
                  </a:lnTo>
                  <a:lnTo>
                    <a:pt x="98" y="61"/>
                  </a:lnTo>
                  <a:lnTo>
                    <a:pt x="93" y="69"/>
                  </a:lnTo>
                  <a:lnTo>
                    <a:pt x="87" y="76"/>
                  </a:lnTo>
                  <a:lnTo>
                    <a:pt x="84" y="84"/>
                  </a:lnTo>
                  <a:lnTo>
                    <a:pt x="81" y="92"/>
                  </a:lnTo>
                  <a:lnTo>
                    <a:pt x="80" y="99"/>
                  </a:lnTo>
                  <a:lnTo>
                    <a:pt x="79" y="107"/>
                  </a:lnTo>
                  <a:lnTo>
                    <a:pt x="79" y="113"/>
                  </a:lnTo>
                  <a:lnTo>
                    <a:pt x="80" y="121"/>
                  </a:lnTo>
                  <a:lnTo>
                    <a:pt x="83" y="128"/>
                  </a:lnTo>
                  <a:lnTo>
                    <a:pt x="86" y="135"/>
                  </a:lnTo>
                  <a:lnTo>
                    <a:pt x="91" y="141"/>
                  </a:lnTo>
                  <a:lnTo>
                    <a:pt x="96" y="146"/>
                  </a:lnTo>
                  <a:lnTo>
                    <a:pt x="102" y="152"/>
                  </a:lnTo>
                  <a:lnTo>
                    <a:pt x="116" y="163"/>
                  </a:lnTo>
                  <a:lnTo>
                    <a:pt x="128" y="174"/>
                  </a:lnTo>
                  <a:lnTo>
                    <a:pt x="133" y="181"/>
                  </a:lnTo>
                  <a:lnTo>
                    <a:pt x="138" y="189"/>
                  </a:lnTo>
                  <a:lnTo>
                    <a:pt x="142" y="199"/>
                  </a:lnTo>
                  <a:lnTo>
                    <a:pt x="145" y="210"/>
                  </a:lnTo>
                  <a:lnTo>
                    <a:pt x="147" y="218"/>
                  </a:lnTo>
                  <a:lnTo>
                    <a:pt x="149" y="228"/>
                  </a:lnTo>
                  <a:lnTo>
                    <a:pt x="147" y="238"/>
                  </a:lnTo>
                  <a:lnTo>
                    <a:pt x="146" y="248"/>
                  </a:lnTo>
                  <a:lnTo>
                    <a:pt x="143" y="258"/>
                  </a:lnTo>
                  <a:lnTo>
                    <a:pt x="140" y="269"/>
                  </a:lnTo>
                  <a:lnTo>
                    <a:pt x="134" y="278"/>
                  </a:lnTo>
                  <a:lnTo>
                    <a:pt x="129" y="289"/>
                  </a:lnTo>
                  <a:lnTo>
                    <a:pt x="122" y="299"/>
                  </a:lnTo>
                  <a:lnTo>
                    <a:pt x="115" y="309"/>
                  </a:lnTo>
                  <a:lnTo>
                    <a:pt x="106" y="318"/>
                  </a:lnTo>
                  <a:lnTo>
                    <a:pt x="96" y="326"/>
                  </a:lnTo>
                  <a:lnTo>
                    <a:pt x="85" y="334"/>
                  </a:lnTo>
                  <a:lnTo>
                    <a:pt x="73" y="341"/>
                  </a:lnTo>
                  <a:lnTo>
                    <a:pt x="61" y="346"/>
                  </a:lnTo>
                  <a:lnTo>
                    <a:pt x="48" y="352"/>
                  </a:lnTo>
                  <a:lnTo>
                    <a:pt x="42" y="353"/>
                  </a:lnTo>
                  <a:lnTo>
                    <a:pt x="27" y="354"/>
                  </a:lnTo>
                  <a:lnTo>
                    <a:pt x="19" y="354"/>
                  </a:lnTo>
                  <a:lnTo>
                    <a:pt x="11" y="353"/>
                  </a:lnTo>
                  <a:lnTo>
                    <a:pt x="8" y="350"/>
                  </a:lnTo>
                  <a:lnTo>
                    <a:pt x="4" y="349"/>
                  </a:lnTo>
                  <a:lnTo>
                    <a:pt x="2" y="347"/>
                  </a:lnTo>
                  <a:lnTo>
                    <a:pt x="0" y="344"/>
                  </a:lnTo>
                  <a:lnTo>
                    <a:pt x="42" y="289"/>
                  </a:lnTo>
                  <a:close/>
                </a:path>
              </a:pathLst>
            </a:custGeom>
            <a:solidFill>
              <a:srgbClr val="969B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5" name="Freeform 186"/>
            <p:cNvSpPr>
              <a:spLocks/>
            </p:cNvSpPr>
            <p:nvPr/>
          </p:nvSpPr>
          <p:spPr bwMode="auto">
            <a:xfrm>
              <a:off x="188912" y="266700"/>
              <a:ext cx="130175" cy="73025"/>
            </a:xfrm>
            <a:custGeom>
              <a:avLst/>
              <a:gdLst>
                <a:gd name="T0" fmla="*/ 10627 w 245"/>
                <a:gd name="T1" fmla="*/ 0 h 138"/>
                <a:gd name="T2" fmla="*/ 130175 w 245"/>
                <a:gd name="T3" fmla="*/ 39158 h 138"/>
                <a:gd name="T4" fmla="*/ 119017 w 245"/>
                <a:gd name="T5" fmla="*/ 73025 h 138"/>
                <a:gd name="T6" fmla="*/ 0 w 245"/>
                <a:gd name="T7" fmla="*/ 34396 h 138"/>
                <a:gd name="T8" fmla="*/ 10627 w 245"/>
                <a:gd name="T9" fmla="*/ 0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5" h="138">
                  <a:moveTo>
                    <a:pt x="20" y="0"/>
                  </a:moveTo>
                  <a:lnTo>
                    <a:pt x="245" y="74"/>
                  </a:lnTo>
                  <a:lnTo>
                    <a:pt x="224" y="138"/>
                  </a:lnTo>
                  <a:lnTo>
                    <a:pt x="0" y="6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  <p:sp>
          <p:nvSpPr>
            <p:cNvPr id="36" name="Freeform 187"/>
            <p:cNvSpPr>
              <a:spLocks/>
            </p:cNvSpPr>
            <p:nvPr/>
          </p:nvSpPr>
          <p:spPr bwMode="auto">
            <a:xfrm>
              <a:off x="390525" y="360363"/>
              <a:ext cx="92075" cy="61913"/>
            </a:xfrm>
            <a:custGeom>
              <a:avLst/>
              <a:gdLst>
                <a:gd name="T0" fmla="*/ 0 w 174"/>
                <a:gd name="T1" fmla="*/ 36513 h 117"/>
                <a:gd name="T2" fmla="*/ 10583 w 174"/>
                <a:gd name="T3" fmla="*/ 32279 h 117"/>
                <a:gd name="T4" fmla="*/ 20638 w 174"/>
                <a:gd name="T5" fmla="*/ 28046 h 117"/>
                <a:gd name="T6" fmla="*/ 31221 w 174"/>
                <a:gd name="T7" fmla="*/ 24342 h 117"/>
                <a:gd name="T8" fmla="*/ 40746 w 174"/>
                <a:gd name="T9" fmla="*/ 19579 h 117"/>
                <a:gd name="T10" fmla="*/ 50800 w 174"/>
                <a:gd name="T11" fmla="*/ 14817 h 117"/>
                <a:gd name="T12" fmla="*/ 59796 w 174"/>
                <a:gd name="T13" fmla="*/ 10054 h 117"/>
                <a:gd name="T14" fmla="*/ 69850 w 174"/>
                <a:gd name="T15" fmla="*/ 5292 h 117"/>
                <a:gd name="T16" fmla="*/ 78846 w 174"/>
                <a:gd name="T17" fmla="*/ 0 h 117"/>
                <a:gd name="T18" fmla="*/ 92075 w 174"/>
                <a:gd name="T19" fmla="*/ 23813 h 117"/>
                <a:gd name="T20" fmla="*/ 82550 w 174"/>
                <a:gd name="T21" fmla="*/ 29104 h 117"/>
                <a:gd name="T22" fmla="*/ 72496 w 174"/>
                <a:gd name="T23" fmla="*/ 34396 h 117"/>
                <a:gd name="T24" fmla="*/ 62442 w 174"/>
                <a:gd name="T25" fmla="*/ 39159 h 117"/>
                <a:gd name="T26" fmla="*/ 51858 w 174"/>
                <a:gd name="T27" fmla="*/ 44450 h 117"/>
                <a:gd name="T28" fmla="*/ 41275 w 174"/>
                <a:gd name="T29" fmla="*/ 49213 h 117"/>
                <a:gd name="T30" fmla="*/ 31221 w 174"/>
                <a:gd name="T31" fmla="*/ 52917 h 117"/>
                <a:gd name="T32" fmla="*/ 20108 w 174"/>
                <a:gd name="T33" fmla="*/ 57680 h 117"/>
                <a:gd name="T34" fmla="*/ 8996 w 174"/>
                <a:gd name="T35" fmla="*/ 61913 h 117"/>
                <a:gd name="T36" fmla="*/ 0 w 174"/>
                <a:gd name="T37" fmla="*/ 36513 h 1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74" h="117">
                  <a:moveTo>
                    <a:pt x="0" y="69"/>
                  </a:moveTo>
                  <a:lnTo>
                    <a:pt x="20" y="61"/>
                  </a:lnTo>
                  <a:lnTo>
                    <a:pt x="39" y="53"/>
                  </a:lnTo>
                  <a:lnTo>
                    <a:pt x="59" y="46"/>
                  </a:lnTo>
                  <a:lnTo>
                    <a:pt x="77" y="37"/>
                  </a:lnTo>
                  <a:lnTo>
                    <a:pt x="96" y="28"/>
                  </a:lnTo>
                  <a:lnTo>
                    <a:pt x="113" y="19"/>
                  </a:lnTo>
                  <a:lnTo>
                    <a:pt x="132" y="10"/>
                  </a:lnTo>
                  <a:lnTo>
                    <a:pt x="149" y="0"/>
                  </a:lnTo>
                  <a:lnTo>
                    <a:pt x="174" y="45"/>
                  </a:lnTo>
                  <a:lnTo>
                    <a:pt x="156" y="55"/>
                  </a:lnTo>
                  <a:lnTo>
                    <a:pt x="137" y="65"/>
                  </a:lnTo>
                  <a:lnTo>
                    <a:pt x="118" y="74"/>
                  </a:lnTo>
                  <a:lnTo>
                    <a:pt x="98" y="84"/>
                  </a:lnTo>
                  <a:lnTo>
                    <a:pt x="78" y="93"/>
                  </a:lnTo>
                  <a:lnTo>
                    <a:pt x="59" y="100"/>
                  </a:lnTo>
                  <a:lnTo>
                    <a:pt x="38" y="109"/>
                  </a:lnTo>
                  <a:lnTo>
                    <a:pt x="17" y="11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C1B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935" tIns="41468" rIns="82935" bIns="41468" numCol="1" anchor="t" anchorCtr="0" compatLnSpc="1">
              <a:prstTxWarp prst="textNoShape">
                <a:avLst/>
              </a:prstTxWarp>
            </a:bodyPr>
            <a:lstStyle/>
            <a:p>
              <a:endParaRPr lang="ru-RU" sz="1200"/>
            </a:p>
          </p:txBody>
        </p:sp>
      </p:grpSp>
      <p:sp>
        <p:nvSpPr>
          <p:cNvPr id="122" name="Прямоугольник 121"/>
          <p:cNvSpPr/>
          <p:nvPr/>
        </p:nvSpPr>
        <p:spPr>
          <a:xfrm>
            <a:off x="5193353" y="5492791"/>
            <a:ext cx="64108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Употребляйте только термически обработанную пищу и бутилированную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воду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5203238" y="6002265"/>
            <a:ext cx="6380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Если вы не можете отменить путешествие, избегайте контактов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с заболевшими,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также с дикими и домашними местными животными, не посещайте зоопарки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</a:b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и рынки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343707" y="1061539"/>
            <a:ext cx="11352300" cy="1355618"/>
          </a:xfrm>
          <a:prstGeom prst="roundRect">
            <a:avLst>
              <a:gd name="adj" fmla="val 4443"/>
            </a:avLst>
          </a:prstGeom>
          <a:solidFill>
            <a:schemeClr val="bg1">
              <a:alpha val="77000"/>
            </a:schemeClr>
          </a:solidFill>
          <a:ln w="12700">
            <a:solidFill>
              <a:srgbClr val="82878C">
                <a:alpha val="59000"/>
              </a:srgbClr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numCol="2" rtlCol="0" anchor="ctr"/>
          <a:lstStyle/>
          <a:p>
            <a:pPr marL="30779" defTabSz="891783">
              <a:lnSpc>
                <a:spcPct val="90000"/>
              </a:lnSpc>
              <a:spcBef>
                <a:spcPts val="257"/>
              </a:spcBef>
              <a:buSzPct val="70000"/>
              <a:defRPr/>
            </a:pPr>
            <a:endParaRPr lang="ru-RU" altLang="ru-RU" sz="9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1991943" y="1131122"/>
            <a:ext cx="102000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cap="all" dirty="0">
                <a:solidFill>
                  <a:srgbClr val="C8102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Коронавирус</a:t>
            </a:r>
            <a:r>
              <a:rPr lang="ru-RU" sz="1400" b="1" cap="all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респираторный вирус (возбудитель ОРВИ).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Передается главным образом воздушно-капельным путем в результате вдыхания капель, выделяемых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дыхательных путей больного, например при кашле или чихании, а также капель слюны или выделений из носа. </a:t>
            </a:r>
          </a:p>
          <a:p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Также он может распространяться, когда больной касается любой загрязненной поверхности, например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дверной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ручки. В этом случае заражение происходит при касании рта, носа или глаз грязными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руками.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970956" y="348787"/>
            <a:ext cx="11027669" cy="424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cap="al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Коронавирусная</a:t>
            </a:r>
            <a:r>
              <a:rPr lang="ru-RU" sz="1800" b="1" cap="al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инфекция COVID-19. Что важно знать? </a:t>
            </a:r>
            <a:endParaRPr lang="ru-RU" sz="1800" b="1" cap="al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6" t="13017" r="26101" b="52681"/>
          <a:stretch/>
        </p:blipFill>
        <p:spPr>
          <a:xfrm>
            <a:off x="474217" y="1197034"/>
            <a:ext cx="1421085" cy="1064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965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926</Words>
  <Application>Microsoft Office PowerPoint</Application>
  <PresentationFormat>Произвольный</PresentationFormat>
  <Paragraphs>110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Ограничения: по данной программе не могут быть застрахованы лица, чья профессиональная деятельность связана с медициной: врачи, студенты медицинских учебных заведений и иной медицинский персонал больниц и поликлиник и лица, находящиеся в момент заключения Договора страхования  на карантине в связи с приездом из-за рубежа или контактировавшие лица. По данному Продукту без предварительного согласования Страховщика не могут быть приняты на страхование следующие категории: лица, употребляющие наркотики, токсические вещества, страдающие алкоголизмом, состоящие по любой из указанных причин на диспансерном учете;  лица, являющиеся инвалидами I, II, III группы; лица в возрасте до 18 лет которым установлена категория «ребенок-инвалид»; лица моложе 1 год и старше 66 лет не момент заключения Договора (Полиса-оферты); лица, больные онкологическими заболеваниями, СПИДом, ВИЧ-инфицированные;  лица получающие иммуносупрессивную терапию;  лица, страдающие хроническими заболеваниями дыхательной системы (ХОБЛ, бронхиальная астма, хронический бронхит, туберкулез, эмфизема,  хронические нагноительные заболевания легких, болезни легкого, вызванные внешними агентами;  лица, страдающие хроническими заболеваниями сердечно-сосудистой системы (ишемическая болезнь сердца, стенокардия, гипертоническая болезнь I ст., II ст.,III ст.  кардиомиопатии и кардиосклероз любой этиологии, нарушения ритма сердца, воспалительные заболевания сердца; врожденные и приобретённые пороки сердца);  лица страдающие хронической болезнью почек 2 – 5 стадии; циррозом печени любой этиологии; сахарным диабетом I и II типов; аутоиммунными заболеваниями.</vt:lpstr>
      <vt:lpstr>Презентация PowerPoint</vt:lpstr>
      <vt:lpstr>Презентация PowerPoint</vt:lpstr>
      <vt:lpstr>Презентация PowerPoint</vt:lpstr>
    </vt:vector>
  </TitlesOfParts>
  <Company>OAO Alfastrahovanie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Ижетникова Анастасия Валерьевна</dc:creator>
  <cp:lastModifiedBy>User</cp:lastModifiedBy>
  <cp:revision>67</cp:revision>
  <dcterms:created xsi:type="dcterms:W3CDTF">2020-02-28T14:23:01Z</dcterms:created>
  <dcterms:modified xsi:type="dcterms:W3CDTF">2020-10-30T05:51:24Z</dcterms:modified>
</cp:coreProperties>
</file>